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6" r:id="rId1"/>
    <p:sldMasterId id="2147483723" r:id="rId2"/>
    <p:sldMasterId id="2147483719" r:id="rId3"/>
    <p:sldMasterId id="2147483729" r:id="rId4"/>
    <p:sldMasterId id="2147483733" r:id="rId5"/>
    <p:sldMasterId id="2147483737" r:id="rId6"/>
    <p:sldMasterId id="2147483750" r:id="rId7"/>
    <p:sldMasterId id="2147483753" r:id="rId8"/>
    <p:sldMasterId id="2147483740" r:id="rId9"/>
  </p:sldMasterIdLst>
  <p:notesMasterIdLst>
    <p:notesMasterId r:id="rId30"/>
  </p:notesMasterIdLst>
  <p:handoutMasterIdLst>
    <p:handoutMasterId r:id="rId31"/>
  </p:handoutMasterIdLst>
  <p:sldIdLst>
    <p:sldId id="256" r:id="rId10"/>
    <p:sldId id="258" r:id="rId11"/>
    <p:sldId id="274" r:id="rId12"/>
    <p:sldId id="284" r:id="rId13"/>
    <p:sldId id="270" r:id="rId14"/>
    <p:sldId id="271" r:id="rId15"/>
    <p:sldId id="267" r:id="rId16"/>
    <p:sldId id="276" r:id="rId17"/>
    <p:sldId id="275" r:id="rId18"/>
    <p:sldId id="279" r:id="rId19"/>
    <p:sldId id="281" r:id="rId20"/>
    <p:sldId id="282" r:id="rId21"/>
    <p:sldId id="285" r:id="rId22"/>
    <p:sldId id="283" r:id="rId23"/>
    <p:sldId id="286" r:id="rId24"/>
    <p:sldId id="280" r:id="rId25"/>
    <p:sldId id="287" r:id="rId26"/>
    <p:sldId id="273" r:id="rId27"/>
    <p:sldId id="277" r:id="rId28"/>
    <p:sldId id="259" r:id="rId29"/>
  </p:sldIdLst>
  <p:sldSz cx="15119350" cy="10691813"/>
  <p:notesSz cx="7315200" cy="9601200"/>
  <p:embeddedFontLst>
    <p:embeddedFont>
      <p:font typeface="FS Me" panose="02000506040000020004" pitchFamily="50" charset="0"/>
      <p:regular r:id="rId32"/>
      <p:bold r:id="rId33"/>
      <p:italic r:id="rId34"/>
      <p:boldItalic r:id="rId35"/>
    </p:embeddedFont>
    <p:embeddedFont>
      <p:font typeface="Calibri Light" panose="020F0302020204030204" pitchFamily="34" charset="0"/>
      <p:regular r:id="rId36"/>
      <p:italic r:id="rId37"/>
    </p:embeddedFont>
    <p:embeddedFont>
      <p:font typeface="Roboto Condensed" panose="02000000000000000000" pitchFamily="2"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47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FEE"/>
    <a:srgbClr val="DBE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2798" autoAdjust="0"/>
  </p:normalViewPr>
  <p:slideViewPr>
    <p:cSldViewPr snapToGrid="0" snapToObjects="1">
      <p:cViewPr varScale="1">
        <p:scale>
          <a:sx n="78" d="100"/>
          <a:sy n="78" d="100"/>
        </p:scale>
        <p:origin x="1122" y="120"/>
      </p:cViewPr>
      <p:guideLst>
        <p:guide orient="horz" pos="3367"/>
        <p:guide pos="476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8" d="100"/>
          <a:sy n="168" d="100"/>
        </p:scale>
        <p:origin x="342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90571722956896E-2"/>
          <c:y val="0.17590658880361201"/>
          <c:w val="0.87190810491487603"/>
          <c:h val="0.618535150017112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58-43EA-A01E-4F9B998FD28F}"/>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58-43EA-A01E-4F9B998FD28F}"/>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58-43EA-A01E-4F9B998FD28F}"/>
            </c:ext>
          </c:extLst>
        </c:ser>
        <c:dLbls>
          <c:showLegendKey val="0"/>
          <c:showVal val="0"/>
          <c:showCatName val="0"/>
          <c:showSerName val="0"/>
          <c:showPercent val="0"/>
          <c:showBubbleSize val="0"/>
        </c:dLbls>
        <c:gapWidth val="219"/>
        <c:overlap val="-27"/>
        <c:axId val="135569792"/>
        <c:axId val="135571328"/>
      </c:barChart>
      <c:catAx>
        <c:axId val="13556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571328"/>
        <c:crosses val="autoZero"/>
        <c:auto val="1"/>
        <c:lblAlgn val="ctr"/>
        <c:lblOffset val="100"/>
        <c:noMultiLvlLbl val="0"/>
      </c:catAx>
      <c:valAx>
        <c:axId val="13557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56979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90571722956896E-2"/>
          <c:y val="0.17590658880361201"/>
          <c:w val="0.87190810491487603"/>
          <c:h val="0.618535150017112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845-4EC7-8007-2B4C46B8F3E2}"/>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845-4EC7-8007-2B4C46B8F3E2}"/>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845-4EC7-8007-2B4C46B8F3E2}"/>
            </c:ext>
          </c:extLst>
        </c:ser>
        <c:dLbls>
          <c:showLegendKey val="0"/>
          <c:showVal val="0"/>
          <c:showCatName val="0"/>
          <c:showSerName val="0"/>
          <c:showPercent val="0"/>
          <c:showBubbleSize val="0"/>
        </c:dLbls>
        <c:gapWidth val="219"/>
        <c:overlap val="-27"/>
        <c:axId val="135895680"/>
        <c:axId val="135905664"/>
      </c:barChart>
      <c:catAx>
        <c:axId val="13589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905664"/>
        <c:crosses val="autoZero"/>
        <c:auto val="1"/>
        <c:lblAlgn val="ctr"/>
        <c:lblOffset val="100"/>
        <c:noMultiLvlLbl val="0"/>
      </c:catAx>
      <c:valAx>
        <c:axId val="135905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8956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90571722956896E-2"/>
          <c:y val="0.17590658880361201"/>
          <c:w val="0.87190810491487603"/>
          <c:h val="0.618535150017112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DBA-46D0-9A5B-BEBC3AF7112D}"/>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DBA-46D0-9A5B-BEBC3AF7112D}"/>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DBA-46D0-9A5B-BEBC3AF7112D}"/>
            </c:ext>
          </c:extLst>
        </c:ser>
        <c:dLbls>
          <c:showLegendKey val="0"/>
          <c:showVal val="0"/>
          <c:showCatName val="0"/>
          <c:showSerName val="0"/>
          <c:showPercent val="0"/>
          <c:showBubbleSize val="0"/>
        </c:dLbls>
        <c:gapWidth val="219"/>
        <c:overlap val="-27"/>
        <c:axId val="136234112"/>
        <c:axId val="136235648"/>
      </c:barChart>
      <c:catAx>
        <c:axId val="13623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235648"/>
        <c:crosses val="autoZero"/>
        <c:auto val="1"/>
        <c:lblAlgn val="ctr"/>
        <c:lblOffset val="100"/>
        <c:noMultiLvlLbl val="0"/>
      </c:catAx>
      <c:valAx>
        <c:axId val="13623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23411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90571722956896E-2"/>
          <c:y val="0.17590658880361201"/>
          <c:w val="0.87190810491487603"/>
          <c:h val="0.6185351500171120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F6C-44B9-9E5B-F3139A7BF377}"/>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F6C-44B9-9E5B-F3139A7BF377}"/>
            </c:ext>
          </c:extLst>
        </c:ser>
        <c:ser>
          <c:idx val="2"/>
          <c:order val="2"/>
          <c:tx>
            <c:strRef>
              <c:f>Sheet1!$D$1</c:f>
              <c:strCache>
                <c:ptCount val="1"/>
                <c:pt idx="0">
                  <c:v>Series 3</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F6C-44B9-9E5B-F3139A7BF377}"/>
            </c:ext>
          </c:extLst>
        </c:ser>
        <c:dLbls>
          <c:showLegendKey val="0"/>
          <c:showVal val="0"/>
          <c:showCatName val="0"/>
          <c:showSerName val="0"/>
          <c:showPercent val="0"/>
          <c:showBubbleSize val="0"/>
        </c:dLbls>
        <c:gapWidth val="219"/>
        <c:overlap val="-27"/>
        <c:axId val="140057984"/>
        <c:axId val="140113024"/>
      </c:barChart>
      <c:catAx>
        <c:axId val="14005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113024"/>
        <c:crosses val="autoZero"/>
        <c:auto val="1"/>
        <c:lblAlgn val="ctr"/>
        <c:lblOffset val="100"/>
        <c:noMultiLvlLbl val="0"/>
      </c:catAx>
      <c:valAx>
        <c:axId val="14011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0579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90-478F-9578-76EC31EAC2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90-478F-9578-76EC31EAC2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90-478F-9578-76EC31EAC2E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90-478F-9578-76EC31EAC2E1}"/>
              </c:ext>
            </c:extLst>
          </c:dPt>
          <c:cat>
            <c:strRef>
              <c:f>Sheet1!$A$2:$A$5</c:f>
              <c:strCache>
                <c:ptCount val="4"/>
                <c:pt idx="0">
                  <c:v>Title 1</c:v>
                </c:pt>
                <c:pt idx="1">
                  <c:v>Title 2</c:v>
                </c:pt>
                <c:pt idx="2">
                  <c:v>Title 3</c:v>
                </c:pt>
                <c:pt idx="3">
                  <c:v>Title 4</c:v>
                </c:pt>
              </c:strCache>
            </c:strRef>
          </c:cat>
          <c:val>
            <c:numRef>
              <c:f>Sheet1!$B$2:$B$5</c:f>
              <c:numCache>
                <c:formatCode>General</c:formatCode>
                <c:ptCount val="4"/>
                <c:pt idx="0">
                  <c:v>5</c:v>
                </c:pt>
                <c:pt idx="1">
                  <c:v>2.5</c:v>
                </c:pt>
                <c:pt idx="2">
                  <c:v>1.5</c:v>
                </c:pt>
                <c:pt idx="3">
                  <c:v>1</c:v>
                </c:pt>
              </c:numCache>
            </c:numRef>
          </c:val>
          <c:extLst>
            <c:ext xmlns:c16="http://schemas.microsoft.com/office/drawing/2014/chart" uri="{C3380CC4-5D6E-409C-BE32-E72D297353CC}">
              <c16:uniqueId val="{00000008-0E90-478F-9578-76EC31EAC2E1}"/>
            </c:ext>
          </c:extLst>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5EB2EE-0949-0442-B773-205310A3320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3E9437F-9C3C-E34C-A400-1CE3C243971D}">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4BCB95F6-8203-0D4F-BFA4-6722B945A5F4}" type="parTrans" cxnId="{6680681D-1AA5-2A44-B993-494C5A76E574}">
      <dgm:prSet/>
      <dgm:spPr/>
      <dgm:t>
        <a:bodyPr/>
        <a:lstStyle/>
        <a:p>
          <a:endParaRPr lang="en-US"/>
        </a:p>
      </dgm:t>
    </dgm:pt>
    <dgm:pt modelId="{30429F30-D1F0-E649-8493-6F3C749CB8AD}" type="sibTrans" cxnId="{6680681D-1AA5-2A44-B993-494C5A76E574}">
      <dgm:prSet/>
      <dgm:spPr/>
      <dgm:t>
        <a:bodyPr/>
        <a:lstStyle/>
        <a:p>
          <a:endParaRPr lang="en-US"/>
        </a:p>
      </dgm:t>
    </dgm:pt>
    <dgm:pt modelId="{AF85CB8E-5D61-3D47-A656-A972C9345F60}">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6E54052C-31FB-8743-9450-DDE446DFB915}" type="parTrans" cxnId="{8FD6E956-D6EB-454D-A149-E86B5EF6DA3B}">
      <dgm:prSet/>
      <dgm:spPr>
        <a:ln w="12700">
          <a:solidFill>
            <a:schemeClr val="accent1"/>
          </a:solidFill>
        </a:ln>
      </dgm:spPr>
      <dgm:t>
        <a:bodyPr/>
        <a:lstStyle/>
        <a:p>
          <a:endParaRPr lang="en-US"/>
        </a:p>
      </dgm:t>
    </dgm:pt>
    <dgm:pt modelId="{4EFD92E0-BDA3-1E40-A572-72FBCD50C27C}" type="sibTrans" cxnId="{8FD6E956-D6EB-454D-A149-E86B5EF6DA3B}">
      <dgm:prSet/>
      <dgm:spPr/>
      <dgm:t>
        <a:bodyPr/>
        <a:lstStyle/>
        <a:p>
          <a:endParaRPr lang="en-US"/>
        </a:p>
      </dgm:t>
    </dgm:pt>
    <dgm:pt modelId="{976E4F19-879C-7643-BBF6-DC0B900E4C23}">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8008200B-BBF4-C34F-9E0A-6A8FACFCE9C2}" type="parTrans" cxnId="{17E73417-3CC5-3A4D-B1EA-805BA5854373}">
      <dgm:prSet/>
      <dgm:spPr>
        <a:ln w="12700">
          <a:solidFill>
            <a:schemeClr val="accent1"/>
          </a:solidFill>
        </a:ln>
      </dgm:spPr>
      <dgm:t>
        <a:bodyPr/>
        <a:lstStyle/>
        <a:p>
          <a:endParaRPr lang="en-US"/>
        </a:p>
      </dgm:t>
    </dgm:pt>
    <dgm:pt modelId="{EC77C4FC-318B-9F4F-B9B3-0F876E46991B}" type="sibTrans" cxnId="{17E73417-3CC5-3A4D-B1EA-805BA5854373}">
      <dgm:prSet/>
      <dgm:spPr/>
      <dgm:t>
        <a:bodyPr/>
        <a:lstStyle/>
        <a:p>
          <a:endParaRPr lang="en-US"/>
        </a:p>
      </dgm:t>
    </dgm:pt>
    <dgm:pt modelId="{901FDC7D-0CAE-7146-98B8-87156527B32A}">
      <dgm:prSet custT="1"/>
      <dgm:spPr/>
      <dgm:t>
        <a:bodyPr vert="vert270"/>
        <a:lstStyle/>
        <a:p>
          <a:pPr algn="ctr"/>
          <a:r>
            <a:rPr lang="en-US" sz="4000" dirty="0">
              <a:solidFill>
                <a:schemeClr val="bg2"/>
              </a:solidFill>
              <a:latin typeface="FS Me" charset="0"/>
              <a:ea typeface="FS Me" charset="0"/>
              <a:cs typeface="FS Me" charset="0"/>
            </a:rPr>
            <a:t>[Text]</a:t>
          </a:r>
        </a:p>
      </dgm:t>
    </dgm:pt>
    <dgm:pt modelId="{2513AA38-9FBD-A64D-8154-B4C1F0B1129E}" type="parTrans" cxnId="{8B213502-41EA-DF4E-815B-8B9C4FD47907}">
      <dgm:prSet/>
      <dgm:spPr>
        <a:ln w="12700">
          <a:solidFill>
            <a:schemeClr val="accent1"/>
          </a:solidFill>
        </a:ln>
      </dgm:spPr>
      <dgm:t>
        <a:bodyPr/>
        <a:lstStyle/>
        <a:p>
          <a:endParaRPr lang="en-US"/>
        </a:p>
      </dgm:t>
    </dgm:pt>
    <dgm:pt modelId="{B8057310-8159-8745-AFFF-A702D76B90B7}" type="sibTrans" cxnId="{8B213502-41EA-DF4E-815B-8B9C4FD47907}">
      <dgm:prSet/>
      <dgm:spPr/>
      <dgm:t>
        <a:bodyPr/>
        <a:lstStyle/>
        <a:p>
          <a:endParaRPr lang="en-US"/>
        </a:p>
      </dgm:t>
    </dgm:pt>
    <dgm:pt modelId="{505B4E42-416D-3747-9D92-E566E235EE40}" type="pres">
      <dgm:prSet presAssocID="{745EB2EE-0949-0442-B773-205310A3320F}" presName="hierChild1" presStyleCnt="0">
        <dgm:presLayoutVars>
          <dgm:orgChart val="1"/>
          <dgm:chPref val="1"/>
          <dgm:dir/>
          <dgm:animOne val="branch"/>
          <dgm:animLvl val="lvl"/>
          <dgm:resizeHandles/>
        </dgm:presLayoutVars>
      </dgm:prSet>
      <dgm:spPr/>
    </dgm:pt>
    <dgm:pt modelId="{918738EF-54E5-664D-8D65-96E617B700D2}" type="pres">
      <dgm:prSet presAssocID="{A3E9437F-9C3C-E34C-A400-1CE3C243971D}" presName="hierRoot1" presStyleCnt="0">
        <dgm:presLayoutVars>
          <dgm:hierBranch val="init"/>
        </dgm:presLayoutVars>
      </dgm:prSet>
      <dgm:spPr/>
    </dgm:pt>
    <dgm:pt modelId="{A11912A2-5D65-DB45-B178-9EC5336B6D01}" type="pres">
      <dgm:prSet presAssocID="{A3E9437F-9C3C-E34C-A400-1CE3C243971D}" presName="rootComposite1" presStyleCnt="0"/>
      <dgm:spPr/>
    </dgm:pt>
    <dgm:pt modelId="{BED16F5D-13D0-324A-BFA9-D5C7631849E8}" type="pres">
      <dgm:prSet presAssocID="{A3E9437F-9C3C-E34C-A400-1CE3C243971D}" presName="rootText1" presStyleLbl="node0" presStyleIdx="0" presStyleCnt="1" custAng="5400000" custScaleX="25257" custScaleY="50500">
        <dgm:presLayoutVars>
          <dgm:chPref val="3"/>
        </dgm:presLayoutVars>
      </dgm:prSet>
      <dgm:spPr>
        <a:prstGeom prst="snip1Rect">
          <a:avLst/>
        </a:prstGeom>
      </dgm:spPr>
    </dgm:pt>
    <dgm:pt modelId="{A6B2FCD0-17B5-CD47-8554-5FF003CDDD0A}" type="pres">
      <dgm:prSet presAssocID="{A3E9437F-9C3C-E34C-A400-1CE3C243971D}" presName="rootConnector1" presStyleLbl="node1" presStyleIdx="0" presStyleCnt="0"/>
      <dgm:spPr/>
    </dgm:pt>
    <dgm:pt modelId="{80FCD6C3-6EF9-5A47-936D-BDD7FAA9EBCD}" type="pres">
      <dgm:prSet presAssocID="{A3E9437F-9C3C-E34C-A400-1CE3C243971D}" presName="hierChild2" presStyleCnt="0"/>
      <dgm:spPr/>
    </dgm:pt>
    <dgm:pt modelId="{3D598CA8-CE4F-1247-89F8-B87E18606544}" type="pres">
      <dgm:prSet presAssocID="{6E54052C-31FB-8743-9450-DDE446DFB915}" presName="Name37" presStyleLbl="parChTrans1D2" presStyleIdx="0" presStyleCnt="3"/>
      <dgm:spPr/>
    </dgm:pt>
    <dgm:pt modelId="{E32F5F3E-771B-9543-9609-903B21C1E316}" type="pres">
      <dgm:prSet presAssocID="{AF85CB8E-5D61-3D47-A656-A972C9345F60}" presName="hierRoot2" presStyleCnt="0">
        <dgm:presLayoutVars>
          <dgm:hierBranch val="init"/>
        </dgm:presLayoutVars>
      </dgm:prSet>
      <dgm:spPr/>
    </dgm:pt>
    <dgm:pt modelId="{ED1F5587-6CFB-A340-9F16-A44C1F4CC6B0}" type="pres">
      <dgm:prSet presAssocID="{AF85CB8E-5D61-3D47-A656-A972C9345F60}" presName="rootComposite" presStyleCnt="0"/>
      <dgm:spPr/>
    </dgm:pt>
    <dgm:pt modelId="{D54238D9-0135-D94C-97CD-503FDA5EAA1F}" type="pres">
      <dgm:prSet presAssocID="{AF85CB8E-5D61-3D47-A656-A972C9345F60}" presName="rootText" presStyleLbl="node2" presStyleIdx="0" presStyleCnt="3" custAng="5400000" custScaleX="19661" custScaleY="39383" custLinFactNeighborX="-16" custLinFactNeighborY="82">
        <dgm:presLayoutVars>
          <dgm:chPref val="3"/>
        </dgm:presLayoutVars>
      </dgm:prSet>
      <dgm:spPr>
        <a:prstGeom prst="snip1Rect">
          <a:avLst/>
        </a:prstGeom>
      </dgm:spPr>
    </dgm:pt>
    <dgm:pt modelId="{259482C8-D8F2-9345-956E-F2E1C651B57E}" type="pres">
      <dgm:prSet presAssocID="{AF85CB8E-5D61-3D47-A656-A972C9345F60}" presName="rootConnector" presStyleLbl="node2" presStyleIdx="0" presStyleCnt="3"/>
      <dgm:spPr/>
    </dgm:pt>
    <dgm:pt modelId="{88BFE565-1D87-0247-8BAE-64988BC7C86E}" type="pres">
      <dgm:prSet presAssocID="{AF85CB8E-5D61-3D47-A656-A972C9345F60}" presName="hierChild4" presStyleCnt="0"/>
      <dgm:spPr/>
    </dgm:pt>
    <dgm:pt modelId="{231861E5-F4DE-D14B-8BDC-0FDCE561AE95}" type="pres">
      <dgm:prSet presAssocID="{AF85CB8E-5D61-3D47-A656-A972C9345F60}" presName="hierChild5" presStyleCnt="0"/>
      <dgm:spPr/>
    </dgm:pt>
    <dgm:pt modelId="{8272C170-D2B9-4041-A2D6-ED56A76D35AC}" type="pres">
      <dgm:prSet presAssocID="{2513AA38-9FBD-A64D-8154-B4C1F0B1129E}" presName="Name37" presStyleLbl="parChTrans1D2" presStyleIdx="1" presStyleCnt="3"/>
      <dgm:spPr/>
    </dgm:pt>
    <dgm:pt modelId="{9418C464-CDF6-9A41-8AA5-2E62EBB6FABC}" type="pres">
      <dgm:prSet presAssocID="{901FDC7D-0CAE-7146-98B8-87156527B32A}" presName="hierRoot2" presStyleCnt="0">
        <dgm:presLayoutVars>
          <dgm:hierBranch val="init"/>
        </dgm:presLayoutVars>
      </dgm:prSet>
      <dgm:spPr/>
    </dgm:pt>
    <dgm:pt modelId="{7CE21D17-546C-174B-9476-FBA206725DA6}" type="pres">
      <dgm:prSet presAssocID="{901FDC7D-0CAE-7146-98B8-87156527B32A}" presName="rootComposite" presStyleCnt="0"/>
      <dgm:spPr/>
    </dgm:pt>
    <dgm:pt modelId="{331F072A-F9AE-724D-A959-EB296343E632}" type="pres">
      <dgm:prSet presAssocID="{901FDC7D-0CAE-7146-98B8-87156527B32A}" presName="rootText" presStyleLbl="node2" presStyleIdx="1" presStyleCnt="3" custAng="5400000" custScaleX="19692" custScaleY="39383">
        <dgm:presLayoutVars>
          <dgm:chPref val="3"/>
        </dgm:presLayoutVars>
      </dgm:prSet>
      <dgm:spPr>
        <a:prstGeom prst="snip1Rect">
          <a:avLst/>
        </a:prstGeom>
      </dgm:spPr>
    </dgm:pt>
    <dgm:pt modelId="{DE5606EB-CEC6-7442-B211-291267B0AB5D}" type="pres">
      <dgm:prSet presAssocID="{901FDC7D-0CAE-7146-98B8-87156527B32A}" presName="rootConnector" presStyleLbl="node2" presStyleIdx="1" presStyleCnt="3"/>
      <dgm:spPr/>
    </dgm:pt>
    <dgm:pt modelId="{0FB36691-3569-854F-9F4C-CDEF429F488A}" type="pres">
      <dgm:prSet presAssocID="{901FDC7D-0CAE-7146-98B8-87156527B32A}" presName="hierChild4" presStyleCnt="0"/>
      <dgm:spPr/>
    </dgm:pt>
    <dgm:pt modelId="{0DE4A445-FC4F-4847-AD46-984E42DD4C75}" type="pres">
      <dgm:prSet presAssocID="{901FDC7D-0CAE-7146-98B8-87156527B32A}" presName="hierChild5" presStyleCnt="0"/>
      <dgm:spPr/>
    </dgm:pt>
    <dgm:pt modelId="{146C7A54-0267-894C-A005-3F3FF25556CF}" type="pres">
      <dgm:prSet presAssocID="{8008200B-BBF4-C34F-9E0A-6A8FACFCE9C2}" presName="Name37" presStyleLbl="parChTrans1D2" presStyleIdx="2" presStyleCnt="3"/>
      <dgm:spPr/>
    </dgm:pt>
    <dgm:pt modelId="{607BC6F9-15E5-B141-AACB-358E84163E56}" type="pres">
      <dgm:prSet presAssocID="{976E4F19-879C-7643-BBF6-DC0B900E4C23}" presName="hierRoot2" presStyleCnt="0">
        <dgm:presLayoutVars>
          <dgm:hierBranch val="init"/>
        </dgm:presLayoutVars>
      </dgm:prSet>
      <dgm:spPr/>
    </dgm:pt>
    <dgm:pt modelId="{DAE8A159-005E-B64D-A08A-C17E1AC2728E}" type="pres">
      <dgm:prSet presAssocID="{976E4F19-879C-7643-BBF6-DC0B900E4C23}" presName="rootComposite" presStyleCnt="0"/>
      <dgm:spPr/>
    </dgm:pt>
    <dgm:pt modelId="{FA635CA1-153B-A54B-A731-A6F15BA658C3}" type="pres">
      <dgm:prSet presAssocID="{976E4F19-879C-7643-BBF6-DC0B900E4C23}" presName="rootText" presStyleLbl="node2" presStyleIdx="2" presStyleCnt="3" custAng="5400000" custScaleX="19692" custScaleY="39383">
        <dgm:presLayoutVars>
          <dgm:chPref val="3"/>
        </dgm:presLayoutVars>
      </dgm:prSet>
      <dgm:spPr>
        <a:prstGeom prst="snip1Rect">
          <a:avLst/>
        </a:prstGeom>
      </dgm:spPr>
    </dgm:pt>
    <dgm:pt modelId="{D2A8A928-0134-BE44-A82B-97F560A67F0E}" type="pres">
      <dgm:prSet presAssocID="{976E4F19-879C-7643-BBF6-DC0B900E4C23}" presName="rootConnector" presStyleLbl="node2" presStyleIdx="2" presStyleCnt="3"/>
      <dgm:spPr/>
    </dgm:pt>
    <dgm:pt modelId="{8442EFB8-93DA-C64F-AC12-1F3CEACE7E7C}" type="pres">
      <dgm:prSet presAssocID="{976E4F19-879C-7643-BBF6-DC0B900E4C23}" presName="hierChild4" presStyleCnt="0"/>
      <dgm:spPr/>
    </dgm:pt>
    <dgm:pt modelId="{9631FE44-1787-2C4C-BAF5-E6E3853B995B}" type="pres">
      <dgm:prSet presAssocID="{976E4F19-879C-7643-BBF6-DC0B900E4C23}" presName="hierChild5" presStyleCnt="0"/>
      <dgm:spPr/>
    </dgm:pt>
    <dgm:pt modelId="{3B3BC214-D131-0948-A418-70AE29311156}" type="pres">
      <dgm:prSet presAssocID="{A3E9437F-9C3C-E34C-A400-1CE3C243971D}" presName="hierChild3" presStyleCnt="0"/>
      <dgm:spPr/>
    </dgm:pt>
  </dgm:ptLst>
  <dgm:cxnLst>
    <dgm:cxn modelId="{6B9590CD-EEA0-CA42-9FAA-9AEA0D8F73D3}" type="presOf" srcId="{2513AA38-9FBD-A64D-8154-B4C1F0B1129E}" destId="{8272C170-D2B9-4041-A2D6-ED56A76D35AC}" srcOrd="0" destOrd="0" presId="urn:microsoft.com/office/officeart/2005/8/layout/orgChart1"/>
    <dgm:cxn modelId="{6680681D-1AA5-2A44-B993-494C5A76E574}" srcId="{745EB2EE-0949-0442-B773-205310A3320F}" destId="{A3E9437F-9C3C-E34C-A400-1CE3C243971D}" srcOrd="0" destOrd="0" parTransId="{4BCB95F6-8203-0D4F-BFA4-6722B945A5F4}" sibTransId="{30429F30-D1F0-E649-8493-6F3C749CB8AD}"/>
    <dgm:cxn modelId="{17E73417-3CC5-3A4D-B1EA-805BA5854373}" srcId="{A3E9437F-9C3C-E34C-A400-1CE3C243971D}" destId="{976E4F19-879C-7643-BBF6-DC0B900E4C23}" srcOrd="2" destOrd="0" parTransId="{8008200B-BBF4-C34F-9E0A-6A8FACFCE9C2}" sibTransId="{EC77C4FC-318B-9F4F-B9B3-0F876E46991B}"/>
    <dgm:cxn modelId="{AE8E0B30-5769-A54A-B415-F13DD988EAFA}" type="presOf" srcId="{A3E9437F-9C3C-E34C-A400-1CE3C243971D}" destId="{BED16F5D-13D0-324A-BFA9-D5C7631849E8}" srcOrd="0" destOrd="0" presId="urn:microsoft.com/office/officeart/2005/8/layout/orgChart1"/>
    <dgm:cxn modelId="{DBA5CB6C-80E6-464F-BF7E-B114FA1148D4}" type="presOf" srcId="{901FDC7D-0CAE-7146-98B8-87156527B32A}" destId="{331F072A-F9AE-724D-A959-EB296343E632}" srcOrd="0" destOrd="0" presId="urn:microsoft.com/office/officeart/2005/8/layout/orgChart1"/>
    <dgm:cxn modelId="{C3B960C4-6BD6-E64F-BDE4-1AD47D33D6D6}" type="presOf" srcId="{6E54052C-31FB-8743-9450-DDE446DFB915}" destId="{3D598CA8-CE4F-1247-89F8-B87E18606544}" srcOrd="0" destOrd="0" presId="urn:microsoft.com/office/officeart/2005/8/layout/orgChart1"/>
    <dgm:cxn modelId="{6FC518F6-C689-064E-8D90-0EC2BB586197}" type="presOf" srcId="{AF85CB8E-5D61-3D47-A656-A972C9345F60}" destId="{259482C8-D8F2-9345-956E-F2E1C651B57E}" srcOrd="1" destOrd="0" presId="urn:microsoft.com/office/officeart/2005/8/layout/orgChart1"/>
    <dgm:cxn modelId="{CF63E9D7-CC47-6941-9124-6C285382C656}" type="presOf" srcId="{901FDC7D-0CAE-7146-98B8-87156527B32A}" destId="{DE5606EB-CEC6-7442-B211-291267B0AB5D}" srcOrd="1" destOrd="0" presId="urn:microsoft.com/office/officeart/2005/8/layout/orgChart1"/>
    <dgm:cxn modelId="{27D5EE9F-8DEC-1040-8462-515BA8553529}" type="presOf" srcId="{976E4F19-879C-7643-BBF6-DC0B900E4C23}" destId="{D2A8A928-0134-BE44-A82B-97F560A67F0E}" srcOrd="1" destOrd="0" presId="urn:microsoft.com/office/officeart/2005/8/layout/orgChart1"/>
    <dgm:cxn modelId="{8FD6E956-D6EB-454D-A149-E86B5EF6DA3B}" srcId="{A3E9437F-9C3C-E34C-A400-1CE3C243971D}" destId="{AF85CB8E-5D61-3D47-A656-A972C9345F60}" srcOrd="0" destOrd="0" parTransId="{6E54052C-31FB-8743-9450-DDE446DFB915}" sibTransId="{4EFD92E0-BDA3-1E40-A572-72FBCD50C27C}"/>
    <dgm:cxn modelId="{79A2F5E8-7385-404B-A890-D6E6AE9463FD}" type="presOf" srcId="{976E4F19-879C-7643-BBF6-DC0B900E4C23}" destId="{FA635CA1-153B-A54B-A731-A6F15BA658C3}" srcOrd="0" destOrd="0" presId="urn:microsoft.com/office/officeart/2005/8/layout/orgChart1"/>
    <dgm:cxn modelId="{E8B90916-456C-AE4B-8100-439B785E7E0E}" type="presOf" srcId="{8008200B-BBF4-C34F-9E0A-6A8FACFCE9C2}" destId="{146C7A54-0267-894C-A005-3F3FF25556CF}" srcOrd="0" destOrd="0" presId="urn:microsoft.com/office/officeart/2005/8/layout/orgChart1"/>
    <dgm:cxn modelId="{2A239F54-FE26-5F4E-A63E-C483FBE79CD0}" type="presOf" srcId="{A3E9437F-9C3C-E34C-A400-1CE3C243971D}" destId="{A6B2FCD0-17B5-CD47-8554-5FF003CDDD0A}" srcOrd="1" destOrd="0" presId="urn:microsoft.com/office/officeart/2005/8/layout/orgChart1"/>
    <dgm:cxn modelId="{F5000B33-18D0-1141-B6AF-D244153B9386}" type="presOf" srcId="{AF85CB8E-5D61-3D47-A656-A972C9345F60}" destId="{D54238D9-0135-D94C-97CD-503FDA5EAA1F}" srcOrd="0" destOrd="0" presId="urn:microsoft.com/office/officeart/2005/8/layout/orgChart1"/>
    <dgm:cxn modelId="{FC1D78FA-7A29-BD46-A7CA-0E1BD789903F}" type="presOf" srcId="{745EB2EE-0949-0442-B773-205310A3320F}" destId="{505B4E42-416D-3747-9D92-E566E235EE40}" srcOrd="0" destOrd="0" presId="urn:microsoft.com/office/officeart/2005/8/layout/orgChart1"/>
    <dgm:cxn modelId="{8B213502-41EA-DF4E-815B-8B9C4FD47907}" srcId="{A3E9437F-9C3C-E34C-A400-1CE3C243971D}" destId="{901FDC7D-0CAE-7146-98B8-87156527B32A}" srcOrd="1" destOrd="0" parTransId="{2513AA38-9FBD-A64D-8154-B4C1F0B1129E}" sibTransId="{B8057310-8159-8745-AFFF-A702D76B90B7}"/>
    <dgm:cxn modelId="{8CB03053-369C-4542-9278-A8E05FD51DB8}" type="presParOf" srcId="{505B4E42-416D-3747-9D92-E566E235EE40}" destId="{918738EF-54E5-664D-8D65-96E617B700D2}" srcOrd="0" destOrd="0" presId="urn:microsoft.com/office/officeart/2005/8/layout/orgChart1"/>
    <dgm:cxn modelId="{41E36FAF-2FB7-9646-BE33-947295B4CFFE}" type="presParOf" srcId="{918738EF-54E5-664D-8D65-96E617B700D2}" destId="{A11912A2-5D65-DB45-B178-9EC5336B6D01}" srcOrd="0" destOrd="0" presId="urn:microsoft.com/office/officeart/2005/8/layout/orgChart1"/>
    <dgm:cxn modelId="{E848BDEB-7DC9-A343-83F2-810A5C98316A}" type="presParOf" srcId="{A11912A2-5D65-DB45-B178-9EC5336B6D01}" destId="{BED16F5D-13D0-324A-BFA9-D5C7631849E8}" srcOrd="0" destOrd="0" presId="urn:microsoft.com/office/officeart/2005/8/layout/orgChart1"/>
    <dgm:cxn modelId="{6C8E4AD3-DEF9-3F47-B5DF-D6CA8185E535}" type="presParOf" srcId="{A11912A2-5D65-DB45-B178-9EC5336B6D01}" destId="{A6B2FCD0-17B5-CD47-8554-5FF003CDDD0A}" srcOrd="1" destOrd="0" presId="urn:microsoft.com/office/officeart/2005/8/layout/orgChart1"/>
    <dgm:cxn modelId="{FF0D3D27-BF17-6045-80D5-DC0D030C5DFF}" type="presParOf" srcId="{918738EF-54E5-664D-8D65-96E617B700D2}" destId="{80FCD6C3-6EF9-5A47-936D-BDD7FAA9EBCD}" srcOrd="1" destOrd="0" presId="urn:microsoft.com/office/officeart/2005/8/layout/orgChart1"/>
    <dgm:cxn modelId="{808FF9D6-4168-2940-B9BF-7FC9E1002A1A}" type="presParOf" srcId="{80FCD6C3-6EF9-5A47-936D-BDD7FAA9EBCD}" destId="{3D598CA8-CE4F-1247-89F8-B87E18606544}" srcOrd="0" destOrd="0" presId="urn:microsoft.com/office/officeart/2005/8/layout/orgChart1"/>
    <dgm:cxn modelId="{4EB84F21-A7D2-CA42-86EA-BA4ED587B8F5}" type="presParOf" srcId="{80FCD6C3-6EF9-5A47-936D-BDD7FAA9EBCD}" destId="{E32F5F3E-771B-9543-9609-903B21C1E316}" srcOrd="1" destOrd="0" presId="urn:microsoft.com/office/officeart/2005/8/layout/orgChart1"/>
    <dgm:cxn modelId="{FF697F4B-49E7-F94B-8F0A-A43CE1420DC4}" type="presParOf" srcId="{E32F5F3E-771B-9543-9609-903B21C1E316}" destId="{ED1F5587-6CFB-A340-9F16-A44C1F4CC6B0}" srcOrd="0" destOrd="0" presId="urn:microsoft.com/office/officeart/2005/8/layout/orgChart1"/>
    <dgm:cxn modelId="{DD99A5F4-80A8-9B40-A8B8-4E5C4C6B458D}" type="presParOf" srcId="{ED1F5587-6CFB-A340-9F16-A44C1F4CC6B0}" destId="{D54238D9-0135-D94C-97CD-503FDA5EAA1F}" srcOrd="0" destOrd="0" presId="urn:microsoft.com/office/officeart/2005/8/layout/orgChart1"/>
    <dgm:cxn modelId="{8C632402-9A12-1248-8162-AA6546AD3E4D}" type="presParOf" srcId="{ED1F5587-6CFB-A340-9F16-A44C1F4CC6B0}" destId="{259482C8-D8F2-9345-956E-F2E1C651B57E}" srcOrd="1" destOrd="0" presId="urn:microsoft.com/office/officeart/2005/8/layout/orgChart1"/>
    <dgm:cxn modelId="{441DCAD1-9E66-FC44-BC15-A840114C4C6F}" type="presParOf" srcId="{E32F5F3E-771B-9543-9609-903B21C1E316}" destId="{88BFE565-1D87-0247-8BAE-64988BC7C86E}" srcOrd="1" destOrd="0" presId="urn:microsoft.com/office/officeart/2005/8/layout/orgChart1"/>
    <dgm:cxn modelId="{1AEC9825-E017-0740-B1EB-99F06DC8BCCF}" type="presParOf" srcId="{E32F5F3E-771B-9543-9609-903B21C1E316}" destId="{231861E5-F4DE-D14B-8BDC-0FDCE561AE95}" srcOrd="2" destOrd="0" presId="urn:microsoft.com/office/officeart/2005/8/layout/orgChart1"/>
    <dgm:cxn modelId="{1F4B3965-BD58-D54D-B12D-C8FDAC873B51}" type="presParOf" srcId="{80FCD6C3-6EF9-5A47-936D-BDD7FAA9EBCD}" destId="{8272C170-D2B9-4041-A2D6-ED56A76D35AC}" srcOrd="2" destOrd="0" presId="urn:microsoft.com/office/officeart/2005/8/layout/orgChart1"/>
    <dgm:cxn modelId="{34DC06A8-5594-6E43-813A-542CA7CA336A}" type="presParOf" srcId="{80FCD6C3-6EF9-5A47-936D-BDD7FAA9EBCD}" destId="{9418C464-CDF6-9A41-8AA5-2E62EBB6FABC}" srcOrd="3" destOrd="0" presId="urn:microsoft.com/office/officeart/2005/8/layout/orgChart1"/>
    <dgm:cxn modelId="{C5352A75-B3A7-5245-839B-8B0A9083BD3B}" type="presParOf" srcId="{9418C464-CDF6-9A41-8AA5-2E62EBB6FABC}" destId="{7CE21D17-546C-174B-9476-FBA206725DA6}" srcOrd="0" destOrd="0" presId="urn:microsoft.com/office/officeart/2005/8/layout/orgChart1"/>
    <dgm:cxn modelId="{8A7A4E23-DA97-0545-AC6D-D1DE4A0065C1}" type="presParOf" srcId="{7CE21D17-546C-174B-9476-FBA206725DA6}" destId="{331F072A-F9AE-724D-A959-EB296343E632}" srcOrd="0" destOrd="0" presId="urn:microsoft.com/office/officeart/2005/8/layout/orgChart1"/>
    <dgm:cxn modelId="{1C5A4648-BCE0-7C45-95AA-24A9D41E8A02}" type="presParOf" srcId="{7CE21D17-546C-174B-9476-FBA206725DA6}" destId="{DE5606EB-CEC6-7442-B211-291267B0AB5D}" srcOrd="1" destOrd="0" presId="urn:microsoft.com/office/officeart/2005/8/layout/orgChart1"/>
    <dgm:cxn modelId="{DB41F713-A6C6-EB4F-B089-10318112A7C3}" type="presParOf" srcId="{9418C464-CDF6-9A41-8AA5-2E62EBB6FABC}" destId="{0FB36691-3569-854F-9F4C-CDEF429F488A}" srcOrd="1" destOrd="0" presId="urn:microsoft.com/office/officeart/2005/8/layout/orgChart1"/>
    <dgm:cxn modelId="{2FB2179F-C3D7-F445-A9A6-787284FB2247}" type="presParOf" srcId="{9418C464-CDF6-9A41-8AA5-2E62EBB6FABC}" destId="{0DE4A445-FC4F-4847-AD46-984E42DD4C75}" srcOrd="2" destOrd="0" presId="urn:microsoft.com/office/officeart/2005/8/layout/orgChart1"/>
    <dgm:cxn modelId="{CE4E3415-9747-4A44-90FB-10031B8268EB}" type="presParOf" srcId="{80FCD6C3-6EF9-5A47-936D-BDD7FAA9EBCD}" destId="{146C7A54-0267-894C-A005-3F3FF25556CF}" srcOrd="4" destOrd="0" presId="urn:microsoft.com/office/officeart/2005/8/layout/orgChart1"/>
    <dgm:cxn modelId="{1CC584CD-4E6F-A044-AFB5-F34B295CBA8C}" type="presParOf" srcId="{80FCD6C3-6EF9-5A47-936D-BDD7FAA9EBCD}" destId="{607BC6F9-15E5-B141-AACB-358E84163E56}" srcOrd="5" destOrd="0" presId="urn:microsoft.com/office/officeart/2005/8/layout/orgChart1"/>
    <dgm:cxn modelId="{15C18E91-9F47-1441-8E75-4FDCB33E304C}" type="presParOf" srcId="{607BC6F9-15E5-B141-AACB-358E84163E56}" destId="{DAE8A159-005E-B64D-A08A-C17E1AC2728E}" srcOrd="0" destOrd="0" presId="urn:microsoft.com/office/officeart/2005/8/layout/orgChart1"/>
    <dgm:cxn modelId="{8E2AE9D3-478D-2842-859F-8A4EA2907885}" type="presParOf" srcId="{DAE8A159-005E-B64D-A08A-C17E1AC2728E}" destId="{FA635CA1-153B-A54B-A731-A6F15BA658C3}" srcOrd="0" destOrd="0" presId="urn:microsoft.com/office/officeart/2005/8/layout/orgChart1"/>
    <dgm:cxn modelId="{F5774555-105B-294A-A401-AB4974BB1349}" type="presParOf" srcId="{DAE8A159-005E-B64D-A08A-C17E1AC2728E}" destId="{D2A8A928-0134-BE44-A82B-97F560A67F0E}" srcOrd="1" destOrd="0" presId="urn:microsoft.com/office/officeart/2005/8/layout/orgChart1"/>
    <dgm:cxn modelId="{336CDE4C-6AC3-7242-BB17-E3A45236B601}" type="presParOf" srcId="{607BC6F9-15E5-B141-AACB-358E84163E56}" destId="{8442EFB8-93DA-C64F-AC12-1F3CEACE7E7C}" srcOrd="1" destOrd="0" presId="urn:microsoft.com/office/officeart/2005/8/layout/orgChart1"/>
    <dgm:cxn modelId="{8DBCA247-438D-8740-AD02-6558089ED11F}" type="presParOf" srcId="{607BC6F9-15E5-B141-AACB-358E84163E56}" destId="{9631FE44-1787-2C4C-BAF5-E6E3853B995B}" srcOrd="2" destOrd="0" presId="urn:microsoft.com/office/officeart/2005/8/layout/orgChart1"/>
    <dgm:cxn modelId="{B8AABE84-7CEF-3B4F-8C05-3309AE2BCB59}" type="presParOf" srcId="{918738EF-54E5-664D-8D65-96E617B700D2}" destId="{3B3BC214-D131-0948-A418-70AE293111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5EB2EE-0949-0442-B773-205310A3320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3E9437F-9C3C-E34C-A400-1CE3C243971D}">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4BCB95F6-8203-0D4F-BFA4-6722B945A5F4}" type="parTrans" cxnId="{6680681D-1AA5-2A44-B993-494C5A76E574}">
      <dgm:prSet/>
      <dgm:spPr/>
      <dgm:t>
        <a:bodyPr/>
        <a:lstStyle/>
        <a:p>
          <a:endParaRPr lang="en-US"/>
        </a:p>
      </dgm:t>
    </dgm:pt>
    <dgm:pt modelId="{30429F30-D1F0-E649-8493-6F3C749CB8AD}" type="sibTrans" cxnId="{6680681D-1AA5-2A44-B993-494C5A76E574}">
      <dgm:prSet/>
      <dgm:spPr/>
      <dgm:t>
        <a:bodyPr/>
        <a:lstStyle/>
        <a:p>
          <a:endParaRPr lang="en-US"/>
        </a:p>
      </dgm:t>
    </dgm:pt>
    <dgm:pt modelId="{AF85CB8E-5D61-3D47-A656-A972C9345F60}">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6E54052C-31FB-8743-9450-DDE446DFB915}" type="parTrans" cxnId="{8FD6E956-D6EB-454D-A149-E86B5EF6DA3B}">
      <dgm:prSet/>
      <dgm:spPr>
        <a:ln w="12700">
          <a:solidFill>
            <a:schemeClr val="accent1"/>
          </a:solidFill>
        </a:ln>
      </dgm:spPr>
      <dgm:t>
        <a:bodyPr/>
        <a:lstStyle/>
        <a:p>
          <a:endParaRPr lang="en-US"/>
        </a:p>
      </dgm:t>
    </dgm:pt>
    <dgm:pt modelId="{4EFD92E0-BDA3-1E40-A572-72FBCD50C27C}" type="sibTrans" cxnId="{8FD6E956-D6EB-454D-A149-E86B5EF6DA3B}">
      <dgm:prSet/>
      <dgm:spPr/>
      <dgm:t>
        <a:bodyPr/>
        <a:lstStyle/>
        <a:p>
          <a:endParaRPr lang="en-US"/>
        </a:p>
      </dgm:t>
    </dgm:pt>
    <dgm:pt modelId="{976E4F19-879C-7643-BBF6-DC0B900E4C23}">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8008200B-BBF4-C34F-9E0A-6A8FACFCE9C2}" type="parTrans" cxnId="{17E73417-3CC5-3A4D-B1EA-805BA5854373}">
      <dgm:prSet/>
      <dgm:spPr>
        <a:ln w="12700">
          <a:solidFill>
            <a:schemeClr val="accent1"/>
          </a:solidFill>
        </a:ln>
      </dgm:spPr>
      <dgm:t>
        <a:bodyPr/>
        <a:lstStyle/>
        <a:p>
          <a:endParaRPr lang="en-US"/>
        </a:p>
      </dgm:t>
    </dgm:pt>
    <dgm:pt modelId="{EC77C4FC-318B-9F4F-B9B3-0F876E46991B}" type="sibTrans" cxnId="{17E73417-3CC5-3A4D-B1EA-805BA5854373}">
      <dgm:prSet/>
      <dgm:spPr/>
      <dgm:t>
        <a:bodyPr/>
        <a:lstStyle/>
        <a:p>
          <a:endParaRPr lang="en-US"/>
        </a:p>
      </dgm:t>
    </dgm:pt>
    <dgm:pt modelId="{901FDC7D-0CAE-7146-98B8-87156527B32A}">
      <dgm:prSet custT="1"/>
      <dgm:spPr/>
      <dgm:t>
        <a:bodyPr vert="vert270"/>
        <a:lstStyle/>
        <a:p>
          <a:pPr algn="ctr"/>
          <a:r>
            <a:rPr lang="en-US" sz="4000" dirty="0">
              <a:solidFill>
                <a:schemeClr val="bg2"/>
              </a:solidFill>
              <a:latin typeface="FS Me" charset="0"/>
              <a:ea typeface="FS Me" charset="0"/>
              <a:cs typeface="FS Me" charset="0"/>
            </a:rPr>
            <a:t>[Text]</a:t>
          </a:r>
        </a:p>
      </dgm:t>
    </dgm:pt>
    <dgm:pt modelId="{2513AA38-9FBD-A64D-8154-B4C1F0B1129E}" type="parTrans" cxnId="{8B213502-41EA-DF4E-815B-8B9C4FD47907}">
      <dgm:prSet/>
      <dgm:spPr>
        <a:ln w="12700">
          <a:solidFill>
            <a:schemeClr val="accent1"/>
          </a:solidFill>
        </a:ln>
      </dgm:spPr>
      <dgm:t>
        <a:bodyPr/>
        <a:lstStyle/>
        <a:p>
          <a:endParaRPr lang="en-US"/>
        </a:p>
      </dgm:t>
    </dgm:pt>
    <dgm:pt modelId="{B8057310-8159-8745-AFFF-A702D76B90B7}" type="sibTrans" cxnId="{8B213502-41EA-DF4E-815B-8B9C4FD47907}">
      <dgm:prSet/>
      <dgm:spPr/>
      <dgm:t>
        <a:bodyPr/>
        <a:lstStyle/>
        <a:p>
          <a:endParaRPr lang="en-US"/>
        </a:p>
      </dgm:t>
    </dgm:pt>
    <dgm:pt modelId="{505B4E42-416D-3747-9D92-E566E235EE40}" type="pres">
      <dgm:prSet presAssocID="{745EB2EE-0949-0442-B773-205310A3320F}" presName="hierChild1" presStyleCnt="0">
        <dgm:presLayoutVars>
          <dgm:orgChart val="1"/>
          <dgm:chPref val="1"/>
          <dgm:dir/>
          <dgm:animOne val="branch"/>
          <dgm:animLvl val="lvl"/>
          <dgm:resizeHandles/>
        </dgm:presLayoutVars>
      </dgm:prSet>
      <dgm:spPr/>
    </dgm:pt>
    <dgm:pt modelId="{918738EF-54E5-664D-8D65-96E617B700D2}" type="pres">
      <dgm:prSet presAssocID="{A3E9437F-9C3C-E34C-A400-1CE3C243971D}" presName="hierRoot1" presStyleCnt="0">
        <dgm:presLayoutVars>
          <dgm:hierBranch val="init"/>
        </dgm:presLayoutVars>
      </dgm:prSet>
      <dgm:spPr/>
    </dgm:pt>
    <dgm:pt modelId="{A11912A2-5D65-DB45-B178-9EC5336B6D01}" type="pres">
      <dgm:prSet presAssocID="{A3E9437F-9C3C-E34C-A400-1CE3C243971D}" presName="rootComposite1" presStyleCnt="0"/>
      <dgm:spPr/>
    </dgm:pt>
    <dgm:pt modelId="{BED16F5D-13D0-324A-BFA9-D5C7631849E8}" type="pres">
      <dgm:prSet presAssocID="{A3E9437F-9C3C-E34C-A400-1CE3C243971D}" presName="rootText1" presStyleLbl="node0" presStyleIdx="0" presStyleCnt="1" custAng="5400000" custScaleX="25257" custScaleY="50500">
        <dgm:presLayoutVars>
          <dgm:chPref val="3"/>
        </dgm:presLayoutVars>
      </dgm:prSet>
      <dgm:spPr>
        <a:prstGeom prst="snip1Rect">
          <a:avLst/>
        </a:prstGeom>
      </dgm:spPr>
    </dgm:pt>
    <dgm:pt modelId="{A6B2FCD0-17B5-CD47-8554-5FF003CDDD0A}" type="pres">
      <dgm:prSet presAssocID="{A3E9437F-9C3C-E34C-A400-1CE3C243971D}" presName="rootConnector1" presStyleLbl="node1" presStyleIdx="0" presStyleCnt="0"/>
      <dgm:spPr/>
    </dgm:pt>
    <dgm:pt modelId="{80FCD6C3-6EF9-5A47-936D-BDD7FAA9EBCD}" type="pres">
      <dgm:prSet presAssocID="{A3E9437F-9C3C-E34C-A400-1CE3C243971D}" presName="hierChild2" presStyleCnt="0"/>
      <dgm:spPr/>
    </dgm:pt>
    <dgm:pt modelId="{3D598CA8-CE4F-1247-89F8-B87E18606544}" type="pres">
      <dgm:prSet presAssocID="{6E54052C-31FB-8743-9450-DDE446DFB915}" presName="Name37" presStyleLbl="parChTrans1D2" presStyleIdx="0" presStyleCnt="3"/>
      <dgm:spPr/>
    </dgm:pt>
    <dgm:pt modelId="{E32F5F3E-771B-9543-9609-903B21C1E316}" type="pres">
      <dgm:prSet presAssocID="{AF85CB8E-5D61-3D47-A656-A972C9345F60}" presName="hierRoot2" presStyleCnt="0">
        <dgm:presLayoutVars>
          <dgm:hierBranch val="init"/>
        </dgm:presLayoutVars>
      </dgm:prSet>
      <dgm:spPr/>
    </dgm:pt>
    <dgm:pt modelId="{ED1F5587-6CFB-A340-9F16-A44C1F4CC6B0}" type="pres">
      <dgm:prSet presAssocID="{AF85CB8E-5D61-3D47-A656-A972C9345F60}" presName="rootComposite" presStyleCnt="0"/>
      <dgm:spPr/>
    </dgm:pt>
    <dgm:pt modelId="{D54238D9-0135-D94C-97CD-503FDA5EAA1F}" type="pres">
      <dgm:prSet presAssocID="{AF85CB8E-5D61-3D47-A656-A972C9345F60}" presName="rootText" presStyleLbl="node2" presStyleIdx="0" presStyleCnt="3" custAng="5400000" custScaleX="19661" custScaleY="39383" custLinFactNeighborX="-16" custLinFactNeighborY="82">
        <dgm:presLayoutVars>
          <dgm:chPref val="3"/>
        </dgm:presLayoutVars>
      </dgm:prSet>
      <dgm:spPr>
        <a:prstGeom prst="snip1Rect">
          <a:avLst/>
        </a:prstGeom>
      </dgm:spPr>
    </dgm:pt>
    <dgm:pt modelId="{259482C8-D8F2-9345-956E-F2E1C651B57E}" type="pres">
      <dgm:prSet presAssocID="{AF85CB8E-5D61-3D47-A656-A972C9345F60}" presName="rootConnector" presStyleLbl="node2" presStyleIdx="0" presStyleCnt="3"/>
      <dgm:spPr/>
    </dgm:pt>
    <dgm:pt modelId="{88BFE565-1D87-0247-8BAE-64988BC7C86E}" type="pres">
      <dgm:prSet presAssocID="{AF85CB8E-5D61-3D47-A656-A972C9345F60}" presName="hierChild4" presStyleCnt="0"/>
      <dgm:spPr/>
    </dgm:pt>
    <dgm:pt modelId="{231861E5-F4DE-D14B-8BDC-0FDCE561AE95}" type="pres">
      <dgm:prSet presAssocID="{AF85CB8E-5D61-3D47-A656-A972C9345F60}" presName="hierChild5" presStyleCnt="0"/>
      <dgm:spPr/>
    </dgm:pt>
    <dgm:pt modelId="{8272C170-D2B9-4041-A2D6-ED56A76D35AC}" type="pres">
      <dgm:prSet presAssocID="{2513AA38-9FBD-A64D-8154-B4C1F0B1129E}" presName="Name37" presStyleLbl="parChTrans1D2" presStyleIdx="1" presStyleCnt="3"/>
      <dgm:spPr/>
    </dgm:pt>
    <dgm:pt modelId="{9418C464-CDF6-9A41-8AA5-2E62EBB6FABC}" type="pres">
      <dgm:prSet presAssocID="{901FDC7D-0CAE-7146-98B8-87156527B32A}" presName="hierRoot2" presStyleCnt="0">
        <dgm:presLayoutVars>
          <dgm:hierBranch val="init"/>
        </dgm:presLayoutVars>
      </dgm:prSet>
      <dgm:spPr/>
    </dgm:pt>
    <dgm:pt modelId="{7CE21D17-546C-174B-9476-FBA206725DA6}" type="pres">
      <dgm:prSet presAssocID="{901FDC7D-0CAE-7146-98B8-87156527B32A}" presName="rootComposite" presStyleCnt="0"/>
      <dgm:spPr/>
    </dgm:pt>
    <dgm:pt modelId="{331F072A-F9AE-724D-A959-EB296343E632}" type="pres">
      <dgm:prSet presAssocID="{901FDC7D-0CAE-7146-98B8-87156527B32A}" presName="rootText" presStyleLbl="node2" presStyleIdx="1" presStyleCnt="3" custAng="5400000" custScaleX="19692" custScaleY="39383">
        <dgm:presLayoutVars>
          <dgm:chPref val="3"/>
        </dgm:presLayoutVars>
      </dgm:prSet>
      <dgm:spPr>
        <a:prstGeom prst="snip1Rect">
          <a:avLst/>
        </a:prstGeom>
      </dgm:spPr>
    </dgm:pt>
    <dgm:pt modelId="{DE5606EB-CEC6-7442-B211-291267B0AB5D}" type="pres">
      <dgm:prSet presAssocID="{901FDC7D-0CAE-7146-98B8-87156527B32A}" presName="rootConnector" presStyleLbl="node2" presStyleIdx="1" presStyleCnt="3"/>
      <dgm:spPr/>
    </dgm:pt>
    <dgm:pt modelId="{0FB36691-3569-854F-9F4C-CDEF429F488A}" type="pres">
      <dgm:prSet presAssocID="{901FDC7D-0CAE-7146-98B8-87156527B32A}" presName="hierChild4" presStyleCnt="0"/>
      <dgm:spPr/>
    </dgm:pt>
    <dgm:pt modelId="{0DE4A445-FC4F-4847-AD46-984E42DD4C75}" type="pres">
      <dgm:prSet presAssocID="{901FDC7D-0CAE-7146-98B8-87156527B32A}" presName="hierChild5" presStyleCnt="0"/>
      <dgm:spPr/>
    </dgm:pt>
    <dgm:pt modelId="{146C7A54-0267-894C-A005-3F3FF25556CF}" type="pres">
      <dgm:prSet presAssocID="{8008200B-BBF4-C34F-9E0A-6A8FACFCE9C2}" presName="Name37" presStyleLbl="parChTrans1D2" presStyleIdx="2" presStyleCnt="3"/>
      <dgm:spPr/>
    </dgm:pt>
    <dgm:pt modelId="{607BC6F9-15E5-B141-AACB-358E84163E56}" type="pres">
      <dgm:prSet presAssocID="{976E4F19-879C-7643-BBF6-DC0B900E4C23}" presName="hierRoot2" presStyleCnt="0">
        <dgm:presLayoutVars>
          <dgm:hierBranch val="init"/>
        </dgm:presLayoutVars>
      </dgm:prSet>
      <dgm:spPr/>
    </dgm:pt>
    <dgm:pt modelId="{DAE8A159-005E-B64D-A08A-C17E1AC2728E}" type="pres">
      <dgm:prSet presAssocID="{976E4F19-879C-7643-BBF6-DC0B900E4C23}" presName="rootComposite" presStyleCnt="0"/>
      <dgm:spPr/>
    </dgm:pt>
    <dgm:pt modelId="{FA635CA1-153B-A54B-A731-A6F15BA658C3}" type="pres">
      <dgm:prSet presAssocID="{976E4F19-879C-7643-BBF6-DC0B900E4C23}" presName="rootText" presStyleLbl="node2" presStyleIdx="2" presStyleCnt="3" custAng="5400000" custScaleX="19692" custScaleY="39383">
        <dgm:presLayoutVars>
          <dgm:chPref val="3"/>
        </dgm:presLayoutVars>
      </dgm:prSet>
      <dgm:spPr>
        <a:prstGeom prst="snip1Rect">
          <a:avLst/>
        </a:prstGeom>
      </dgm:spPr>
    </dgm:pt>
    <dgm:pt modelId="{D2A8A928-0134-BE44-A82B-97F560A67F0E}" type="pres">
      <dgm:prSet presAssocID="{976E4F19-879C-7643-BBF6-DC0B900E4C23}" presName="rootConnector" presStyleLbl="node2" presStyleIdx="2" presStyleCnt="3"/>
      <dgm:spPr/>
    </dgm:pt>
    <dgm:pt modelId="{8442EFB8-93DA-C64F-AC12-1F3CEACE7E7C}" type="pres">
      <dgm:prSet presAssocID="{976E4F19-879C-7643-BBF6-DC0B900E4C23}" presName="hierChild4" presStyleCnt="0"/>
      <dgm:spPr/>
    </dgm:pt>
    <dgm:pt modelId="{9631FE44-1787-2C4C-BAF5-E6E3853B995B}" type="pres">
      <dgm:prSet presAssocID="{976E4F19-879C-7643-BBF6-DC0B900E4C23}" presName="hierChild5" presStyleCnt="0"/>
      <dgm:spPr/>
    </dgm:pt>
    <dgm:pt modelId="{3B3BC214-D131-0948-A418-70AE29311156}" type="pres">
      <dgm:prSet presAssocID="{A3E9437F-9C3C-E34C-A400-1CE3C243971D}" presName="hierChild3" presStyleCnt="0"/>
      <dgm:spPr/>
    </dgm:pt>
  </dgm:ptLst>
  <dgm:cxnLst>
    <dgm:cxn modelId="{2A239F54-FE26-5F4E-A63E-C483FBE79CD0}" type="presOf" srcId="{A3E9437F-9C3C-E34C-A400-1CE3C243971D}" destId="{A6B2FCD0-17B5-CD47-8554-5FF003CDDD0A}" srcOrd="1" destOrd="0" presId="urn:microsoft.com/office/officeart/2005/8/layout/orgChart1"/>
    <dgm:cxn modelId="{C3B960C4-6BD6-E64F-BDE4-1AD47D33D6D6}" type="presOf" srcId="{6E54052C-31FB-8743-9450-DDE446DFB915}" destId="{3D598CA8-CE4F-1247-89F8-B87E18606544}" srcOrd="0" destOrd="0" presId="urn:microsoft.com/office/officeart/2005/8/layout/orgChart1"/>
    <dgm:cxn modelId="{6B9590CD-EEA0-CA42-9FAA-9AEA0D8F73D3}" type="presOf" srcId="{2513AA38-9FBD-A64D-8154-B4C1F0B1129E}" destId="{8272C170-D2B9-4041-A2D6-ED56A76D35AC}" srcOrd="0" destOrd="0" presId="urn:microsoft.com/office/officeart/2005/8/layout/orgChart1"/>
    <dgm:cxn modelId="{FC1D78FA-7A29-BD46-A7CA-0E1BD789903F}" type="presOf" srcId="{745EB2EE-0949-0442-B773-205310A3320F}" destId="{505B4E42-416D-3747-9D92-E566E235EE40}" srcOrd="0" destOrd="0" presId="urn:microsoft.com/office/officeart/2005/8/layout/orgChart1"/>
    <dgm:cxn modelId="{F5000B33-18D0-1141-B6AF-D244153B9386}" type="presOf" srcId="{AF85CB8E-5D61-3D47-A656-A972C9345F60}" destId="{D54238D9-0135-D94C-97CD-503FDA5EAA1F}" srcOrd="0" destOrd="0" presId="urn:microsoft.com/office/officeart/2005/8/layout/orgChart1"/>
    <dgm:cxn modelId="{E8B90916-456C-AE4B-8100-439B785E7E0E}" type="presOf" srcId="{8008200B-BBF4-C34F-9E0A-6A8FACFCE9C2}" destId="{146C7A54-0267-894C-A005-3F3FF25556CF}" srcOrd="0" destOrd="0" presId="urn:microsoft.com/office/officeart/2005/8/layout/orgChart1"/>
    <dgm:cxn modelId="{27D5EE9F-8DEC-1040-8462-515BA8553529}" type="presOf" srcId="{976E4F19-879C-7643-BBF6-DC0B900E4C23}" destId="{D2A8A928-0134-BE44-A82B-97F560A67F0E}" srcOrd="1" destOrd="0" presId="urn:microsoft.com/office/officeart/2005/8/layout/orgChart1"/>
    <dgm:cxn modelId="{6FC518F6-C689-064E-8D90-0EC2BB586197}" type="presOf" srcId="{AF85CB8E-5D61-3D47-A656-A972C9345F60}" destId="{259482C8-D8F2-9345-956E-F2E1C651B57E}" srcOrd="1" destOrd="0" presId="urn:microsoft.com/office/officeart/2005/8/layout/orgChart1"/>
    <dgm:cxn modelId="{17E73417-3CC5-3A4D-B1EA-805BA5854373}" srcId="{A3E9437F-9C3C-E34C-A400-1CE3C243971D}" destId="{976E4F19-879C-7643-BBF6-DC0B900E4C23}" srcOrd="2" destOrd="0" parTransId="{8008200B-BBF4-C34F-9E0A-6A8FACFCE9C2}" sibTransId="{EC77C4FC-318B-9F4F-B9B3-0F876E46991B}"/>
    <dgm:cxn modelId="{AE8E0B30-5769-A54A-B415-F13DD988EAFA}" type="presOf" srcId="{A3E9437F-9C3C-E34C-A400-1CE3C243971D}" destId="{BED16F5D-13D0-324A-BFA9-D5C7631849E8}" srcOrd="0" destOrd="0" presId="urn:microsoft.com/office/officeart/2005/8/layout/orgChart1"/>
    <dgm:cxn modelId="{8FD6E956-D6EB-454D-A149-E86B5EF6DA3B}" srcId="{A3E9437F-9C3C-E34C-A400-1CE3C243971D}" destId="{AF85CB8E-5D61-3D47-A656-A972C9345F60}" srcOrd="0" destOrd="0" parTransId="{6E54052C-31FB-8743-9450-DDE446DFB915}" sibTransId="{4EFD92E0-BDA3-1E40-A572-72FBCD50C27C}"/>
    <dgm:cxn modelId="{79A2F5E8-7385-404B-A890-D6E6AE9463FD}" type="presOf" srcId="{976E4F19-879C-7643-BBF6-DC0B900E4C23}" destId="{FA635CA1-153B-A54B-A731-A6F15BA658C3}" srcOrd="0" destOrd="0" presId="urn:microsoft.com/office/officeart/2005/8/layout/orgChart1"/>
    <dgm:cxn modelId="{DBA5CB6C-80E6-464F-BF7E-B114FA1148D4}" type="presOf" srcId="{901FDC7D-0CAE-7146-98B8-87156527B32A}" destId="{331F072A-F9AE-724D-A959-EB296343E632}" srcOrd="0" destOrd="0" presId="urn:microsoft.com/office/officeart/2005/8/layout/orgChart1"/>
    <dgm:cxn modelId="{6680681D-1AA5-2A44-B993-494C5A76E574}" srcId="{745EB2EE-0949-0442-B773-205310A3320F}" destId="{A3E9437F-9C3C-E34C-A400-1CE3C243971D}" srcOrd="0" destOrd="0" parTransId="{4BCB95F6-8203-0D4F-BFA4-6722B945A5F4}" sibTransId="{30429F30-D1F0-E649-8493-6F3C749CB8AD}"/>
    <dgm:cxn modelId="{8B213502-41EA-DF4E-815B-8B9C4FD47907}" srcId="{A3E9437F-9C3C-E34C-A400-1CE3C243971D}" destId="{901FDC7D-0CAE-7146-98B8-87156527B32A}" srcOrd="1" destOrd="0" parTransId="{2513AA38-9FBD-A64D-8154-B4C1F0B1129E}" sibTransId="{B8057310-8159-8745-AFFF-A702D76B90B7}"/>
    <dgm:cxn modelId="{CF63E9D7-CC47-6941-9124-6C285382C656}" type="presOf" srcId="{901FDC7D-0CAE-7146-98B8-87156527B32A}" destId="{DE5606EB-CEC6-7442-B211-291267B0AB5D}" srcOrd="1" destOrd="0" presId="urn:microsoft.com/office/officeart/2005/8/layout/orgChart1"/>
    <dgm:cxn modelId="{8CB03053-369C-4542-9278-A8E05FD51DB8}" type="presParOf" srcId="{505B4E42-416D-3747-9D92-E566E235EE40}" destId="{918738EF-54E5-664D-8D65-96E617B700D2}" srcOrd="0" destOrd="0" presId="urn:microsoft.com/office/officeart/2005/8/layout/orgChart1"/>
    <dgm:cxn modelId="{41E36FAF-2FB7-9646-BE33-947295B4CFFE}" type="presParOf" srcId="{918738EF-54E5-664D-8D65-96E617B700D2}" destId="{A11912A2-5D65-DB45-B178-9EC5336B6D01}" srcOrd="0" destOrd="0" presId="urn:microsoft.com/office/officeart/2005/8/layout/orgChart1"/>
    <dgm:cxn modelId="{E848BDEB-7DC9-A343-83F2-810A5C98316A}" type="presParOf" srcId="{A11912A2-5D65-DB45-B178-9EC5336B6D01}" destId="{BED16F5D-13D0-324A-BFA9-D5C7631849E8}" srcOrd="0" destOrd="0" presId="urn:microsoft.com/office/officeart/2005/8/layout/orgChart1"/>
    <dgm:cxn modelId="{6C8E4AD3-DEF9-3F47-B5DF-D6CA8185E535}" type="presParOf" srcId="{A11912A2-5D65-DB45-B178-9EC5336B6D01}" destId="{A6B2FCD0-17B5-CD47-8554-5FF003CDDD0A}" srcOrd="1" destOrd="0" presId="urn:microsoft.com/office/officeart/2005/8/layout/orgChart1"/>
    <dgm:cxn modelId="{FF0D3D27-BF17-6045-80D5-DC0D030C5DFF}" type="presParOf" srcId="{918738EF-54E5-664D-8D65-96E617B700D2}" destId="{80FCD6C3-6EF9-5A47-936D-BDD7FAA9EBCD}" srcOrd="1" destOrd="0" presId="urn:microsoft.com/office/officeart/2005/8/layout/orgChart1"/>
    <dgm:cxn modelId="{808FF9D6-4168-2940-B9BF-7FC9E1002A1A}" type="presParOf" srcId="{80FCD6C3-6EF9-5A47-936D-BDD7FAA9EBCD}" destId="{3D598CA8-CE4F-1247-89F8-B87E18606544}" srcOrd="0" destOrd="0" presId="urn:microsoft.com/office/officeart/2005/8/layout/orgChart1"/>
    <dgm:cxn modelId="{4EB84F21-A7D2-CA42-86EA-BA4ED587B8F5}" type="presParOf" srcId="{80FCD6C3-6EF9-5A47-936D-BDD7FAA9EBCD}" destId="{E32F5F3E-771B-9543-9609-903B21C1E316}" srcOrd="1" destOrd="0" presId="urn:microsoft.com/office/officeart/2005/8/layout/orgChart1"/>
    <dgm:cxn modelId="{FF697F4B-49E7-F94B-8F0A-A43CE1420DC4}" type="presParOf" srcId="{E32F5F3E-771B-9543-9609-903B21C1E316}" destId="{ED1F5587-6CFB-A340-9F16-A44C1F4CC6B0}" srcOrd="0" destOrd="0" presId="urn:microsoft.com/office/officeart/2005/8/layout/orgChart1"/>
    <dgm:cxn modelId="{DD99A5F4-80A8-9B40-A8B8-4E5C4C6B458D}" type="presParOf" srcId="{ED1F5587-6CFB-A340-9F16-A44C1F4CC6B0}" destId="{D54238D9-0135-D94C-97CD-503FDA5EAA1F}" srcOrd="0" destOrd="0" presId="urn:microsoft.com/office/officeart/2005/8/layout/orgChart1"/>
    <dgm:cxn modelId="{8C632402-9A12-1248-8162-AA6546AD3E4D}" type="presParOf" srcId="{ED1F5587-6CFB-A340-9F16-A44C1F4CC6B0}" destId="{259482C8-D8F2-9345-956E-F2E1C651B57E}" srcOrd="1" destOrd="0" presId="urn:microsoft.com/office/officeart/2005/8/layout/orgChart1"/>
    <dgm:cxn modelId="{441DCAD1-9E66-FC44-BC15-A840114C4C6F}" type="presParOf" srcId="{E32F5F3E-771B-9543-9609-903B21C1E316}" destId="{88BFE565-1D87-0247-8BAE-64988BC7C86E}" srcOrd="1" destOrd="0" presId="urn:microsoft.com/office/officeart/2005/8/layout/orgChart1"/>
    <dgm:cxn modelId="{1AEC9825-E017-0740-B1EB-99F06DC8BCCF}" type="presParOf" srcId="{E32F5F3E-771B-9543-9609-903B21C1E316}" destId="{231861E5-F4DE-D14B-8BDC-0FDCE561AE95}" srcOrd="2" destOrd="0" presId="urn:microsoft.com/office/officeart/2005/8/layout/orgChart1"/>
    <dgm:cxn modelId="{1F4B3965-BD58-D54D-B12D-C8FDAC873B51}" type="presParOf" srcId="{80FCD6C3-6EF9-5A47-936D-BDD7FAA9EBCD}" destId="{8272C170-D2B9-4041-A2D6-ED56A76D35AC}" srcOrd="2" destOrd="0" presId="urn:microsoft.com/office/officeart/2005/8/layout/orgChart1"/>
    <dgm:cxn modelId="{34DC06A8-5594-6E43-813A-542CA7CA336A}" type="presParOf" srcId="{80FCD6C3-6EF9-5A47-936D-BDD7FAA9EBCD}" destId="{9418C464-CDF6-9A41-8AA5-2E62EBB6FABC}" srcOrd="3" destOrd="0" presId="urn:microsoft.com/office/officeart/2005/8/layout/orgChart1"/>
    <dgm:cxn modelId="{C5352A75-B3A7-5245-839B-8B0A9083BD3B}" type="presParOf" srcId="{9418C464-CDF6-9A41-8AA5-2E62EBB6FABC}" destId="{7CE21D17-546C-174B-9476-FBA206725DA6}" srcOrd="0" destOrd="0" presId="urn:microsoft.com/office/officeart/2005/8/layout/orgChart1"/>
    <dgm:cxn modelId="{8A7A4E23-DA97-0545-AC6D-D1DE4A0065C1}" type="presParOf" srcId="{7CE21D17-546C-174B-9476-FBA206725DA6}" destId="{331F072A-F9AE-724D-A959-EB296343E632}" srcOrd="0" destOrd="0" presId="urn:microsoft.com/office/officeart/2005/8/layout/orgChart1"/>
    <dgm:cxn modelId="{1C5A4648-BCE0-7C45-95AA-24A9D41E8A02}" type="presParOf" srcId="{7CE21D17-546C-174B-9476-FBA206725DA6}" destId="{DE5606EB-CEC6-7442-B211-291267B0AB5D}" srcOrd="1" destOrd="0" presId="urn:microsoft.com/office/officeart/2005/8/layout/orgChart1"/>
    <dgm:cxn modelId="{DB41F713-A6C6-EB4F-B089-10318112A7C3}" type="presParOf" srcId="{9418C464-CDF6-9A41-8AA5-2E62EBB6FABC}" destId="{0FB36691-3569-854F-9F4C-CDEF429F488A}" srcOrd="1" destOrd="0" presId="urn:microsoft.com/office/officeart/2005/8/layout/orgChart1"/>
    <dgm:cxn modelId="{2FB2179F-C3D7-F445-A9A6-787284FB2247}" type="presParOf" srcId="{9418C464-CDF6-9A41-8AA5-2E62EBB6FABC}" destId="{0DE4A445-FC4F-4847-AD46-984E42DD4C75}" srcOrd="2" destOrd="0" presId="urn:microsoft.com/office/officeart/2005/8/layout/orgChart1"/>
    <dgm:cxn modelId="{CE4E3415-9747-4A44-90FB-10031B8268EB}" type="presParOf" srcId="{80FCD6C3-6EF9-5A47-936D-BDD7FAA9EBCD}" destId="{146C7A54-0267-894C-A005-3F3FF25556CF}" srcOrd="4" destOrd="0" presId="urn:microsoft.com/office/officeart/2005/8/layout/orgChart1"/>
    <dgm:cxn modelId="{1CC584CD-4E6F-A044-AFB5-F34B295CBA8C}" type="presParOf" srcId="{80FCD6C3-6EF9-5A47-936D-BDD7FAA9EBCD}" destId="{607BC6F9-15E5-B141-AACB-358E84163E56}" srcOrd="5" destOrd="0" presId="urn:microsoft.com/office/officeart/2005/8/layout/orgChart1"/>
    <dgm:cxn modelId="{15C18E91-9F47-1441-8E75-4FDCB33E304C}" type="presParOf" srcId="{607BC6F9-15E5-B141-AACB-358E84163E56}" destId="{DAE8A159-005E-B64D-A08A-C17E1AC2728E}" srcOrd="0" destOrd="0" presId="urn:microsoft.com/office/officeart/2005/8/layout/orgChart1"/>
    <dgm:cxn modelId="{8E2AE9D3-478D-2842-859F-8A4EA2907885}" type="presParOf" srcId="{DAE8A159-005E-B64D-A08A-C17E1AC2728E}" destId="{FA635CA1-153B-A54B-A731-A6F15BA658C3}" srcOrd="0" destOrd="0" presId="urn:microsoft.com/office/officeart/2005/8/layout/orgChart1"/>
    <dgm:cxn modelId="{F5774555-105B-294A-A401-AB4974BB1349}" type="presParOf" srcId="{DAE8A159-005E-B64D-A08A-C17E1AC2728E}" destId="{D2A8A928-0134-BE44-A82B-97F560A67F0E}" srcOrd="1" destOrd="0" presId="urn:microsoft.com/office/officeart/2005/8/layout/orgChart1"/>
    <dgm:cxn modelId="{336CDE4C-6AC3-7242-BB17-E3A45236B601}" type="presParOf" srcId="{607BC6F9-15E5-B141-AACB-358E84163E56}" destId="{8442EFB8-93DA-C64F-AC12-1F3CEACE7E7C}" srcOrd="1" destOrd="0" presId="urn:microsoft.com/office/officeart/2005/8/layout/orgChart1"/>
    <dgm:cxn modelId="{8DBCA247-438D-8740-AD02-6558089ED11F}" type="presParOf" srcId="{607BC6F9-15E5-B141-AACB-358E84163E56}" destId="{9631FE44-1787-2C4C-BAF5-E6E3853B995B}" srcOrd="2" destOrd="0" presId="urn:microsoft.com/office/officeart/2005/8/layout/orgChart1"/>
    <dgm:cxn modelId="{B8AABE84-7CEF-3B4F-8C05-3309AE2BCB59}" type="presParOf" srcId="{918738EF-54E5-664D-8D65-96E617B700D2}" destId="{3B3BC214-D131-0948-A418-70AE293111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EB2EE-0949-0442-B773-205310A3320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3E9437F-9C3C-E34C-A400-1CE3C243971D}">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4BCB95F6-8203-0D4F-BFA4-6722B945A5F4}" type="parTrans" cxnId="{6680681D-1AA5-2A44-B993-494C5A76E574}">
      <dgm:prSet/>
      <dgm:spPr/>
      <dgm:t>
        <a:bodyPr/>
        <a:lstStyle/>
        <a:p>
          <a:endParaRPr lang="en-US"/>
        </a:p>
      </dgm:t>
    </dgm:pt>
    <dgm:pt modelId="{30429F30-D1F0-E649-8493-6F3C749CB8AD}" type="sibTrans" cxnId="{6680681D-1AA5-2A44-B993-494C5A76E574}">
      <dgm:prSet/>
      <dgm:spPr/>
      <dgm:t>
        <a:bodyPr/>
        <a:lstStyle/>
        <a:p>
          <a:endParaRPr lang="en-US"/>
        </a:p>
      </dgm:t>
    </dgm:pt>
    <dgm:pt modelId="{AF85CB8E-5D61-3D47-A656-A972C9345F60}">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6E54052C-31FB-8743-9450-DDE446DFB915}" type="parTrans" cxnId="{8FD6E956-D6EB-454D-A149-E86B5EF6DA3B}">
      <dgm:prSet/>
      <dgm:spPr>
        <a:ln w="12700">
          <a:solidFill>
            <a:schemeClr val="accent1"/>
          </a:solidFill>
        </a:ln>
      </dgm:spPr>
      <dgm:t>
        <a:bodyPr/>
        <a:lstStyle/>
        <a:p>
          <a:endParaRPr lang="en-US"/>
        </a:p>
      </dgm:t>
    </dgm:pt>
    <dgm:pt modelId="{4EFD92E0-BDA3-1E40-A572-72FBCD50C27C}" type="sibTrans" cxnId="{8FD6E956-D6EB-454D-A149-E86B5EF6DA3B}">
      <dgm:prSet/>
      <dgm:spPr/>
      <dgm:t>
        <a:bodyPr/>
        <a:lstStyle/>
        <a:p>
          <a:endParaRPr lang="en-US"/>
        </a:p>
      </dgm:t>
    </dgm:pt>
    <dgm:pt modelId="{976E4F19-879C-7643-BBF6-DC0B900E4C23}">
      <dgm:prSet phldrT="[Text]" phldr="1" custT="1"/>
      <dgm:spPr/>
      <dgm:t>
        <a:bodyPr vert="vert270"/>
        <a:lstStyle/>
        <a:p>
          <a:pPr algn="ctr"/>
          <a:endParaRPr lang="en-US" sz="4000" dirty="0">
            <a:solidFill>
              <a:schemeClr val="bg2"/>
            </a:solidFill>
            <a:latin typeface="FS Me" charset="0"/>
            <a:ea typeface="FS Me" charset="0"/>
            <a:cs typeface="FS Me" charset="0"/>
          </a:endParaRPr>
        </a:p>
      </dgm:t>
    </dgm:pt>
    <dgm:pt modelId="{8008200B-BBF4-C34F-9E0A-6A8FACFCE9C2}" type="parTrans" cxnId="{17E73417-3CC5-3A4D-B1EA-805BA5854373}">
      <dgm:prSet/>
      <dgm:spPr>
        <a:ln w="12700">
          <a:solidFill>
            <a:schemeClr val="accent1"/>
          </a:solidFill>
        </a:ln>
      </dgm:spPr>
      <dgm:t>
        <a:bodyPr/>
        <a:lstStyle/>
        <a:p>
          <a:endParaRPr lang="en-US"/>
        </a:p>
      </dgm:t>
    </dgm:pt>
    <dgm:pt modelId="{EC77C4FC-318B-9F4F-B9B3-0F876E46991B}" type="sibTrans" cxnId="{17E73417-3CC5-3A4D-B1EA-805BA5854373}">
      <dgm:prSet/>
      <dgm:spPr/>
      <dgm:t>
        <a:bodyPr/>
        <a:lstStyle/>
        <a:p>
          <a:endParaRPr lang="en-US"/>
        </a:p>
      </dgm:t>
    </dgm:pt>
    <dgm:pt modelId="{901FDC7D-0CAE-7146-98B8-87156527B32A}">
      <dgm:prSet custT="1"/>
      <dgm:spPr/>
      <dgm:t>
        <a:bodyPr vert="vert270"/>
        <a:lstStyle/>
        <a:p>
          <a:pPr algn="ctr"/>
          <a:r>
            <a:rPr lang="en-US" sz="4000" dirty="0">
              <a:solidFill>
                <a:schemeClr val="bg2"/>
              </a:solidFill>
              <a:latin typeface="FS Me" charset="0"/>
              <a:ea typeface="FS Me" charset="0"/>
              <a:cs typeface="FS Me" charset="0"/>
            </a:rPr>
            <a:t>[Text]</a:t>
          </a:r>
        </a:p>
      </dgm:t>
    </dgm:pt>
    <dgm:pt modelId="{2513AA38-9FBD-A64D-8154-B4C1F0B1129E}" type="parTrans" cxnId="{8B213502-41EA-DF4E-815B-8B9C4FD47907}">
      <dgm:prSet/>
      <dgm:spPr>
        <a:ln w="12700">
          <a:solidFill>
            <a:schemeClr val="accent1"/>
          </a:solidFill>
        </a:ln>
      </dgm:spPr>
      <dgm:t>
        <a:bodyPr/>
        <a:lstStyle/>
        <a:p>
          <a:endParaRPr lang="en-US"/>
        </a:p>
      </dgm:t>
    </dgm:pt>
    <dgm:pt modelId="{B8057310-8159-8745-AFFF-A702D76B90B7}" type="sibTrans" cxnId="{8B213502-41EA-DF4E-815B-8B9C4FD47907}">
      <dgm:prSet/>
      <dgm:spPr/>
      <dgm:t>
        <a:bodyPr/>
        <a:lstStyle/>
        <a:p>
          <a:endParaRPr lang="en-US"/>
        </a:p>
      </dgm:t>
    </dgm:pt>
    <dgm:pt modelId="{505B4E42-416D-3747-9D92-E566E235EE40}" type="pres">
      <dgm:prSet presAssocID="{745EB2EE-0949-0442-B773-205310A3320F}" presName="hierChild1" presStyleCnt="0">
        <dgm:presLayoutVars>
          <dgm:orgChart val="1"/>
          <dgm:chPref val="1"/>
          <dgm:dir/>
          <dgm:animOne val="branch"/>
          <dgm:animLvl val="lvl"/>
          <dgm:resizeHandles/>
        </dgm:presLayoutVars>
      </dgm:prSet>
      <dgm:spPr/>
    </dgm:pt>
    <dgm:pt modelId="{918738EF-54E5-664D-8D65-96E617B700D2}" type="pres">
      <dgm:prSet presAssocID="{A3E9437F-9C3C-E34C-A400-1CE3C243971D}" presName="hierRoot1" presStyleCnt="0">
        <dgm:presLayoutVars>
          <dgm:hierBranch val="init"/>
        </dgm:presLayoutVars>
      </dgm:prSet>
      <dgm:spPr/>
    </dgm:pt>
    <dgm:pt modelId="{A11912A2-5D65-DB45-B178-9EC5336B6D01}" type="pres">
      <dgm:prSet presAssocID="{A3E9437F-9C3C-E34C-A400-1CE3C243971D}" presName="rootComposite1" presStyleCnt="0"/>
      <dgm:spPr/>
    </dgm:pt>
    <dgm:pt modelId="{BED16F5D-13D0-324A-BFA9-D5C7631849E8}" type="pres">
      <dgm:prSet presAssocID="{A3E9437F-9C3C-E34C-A400-1CE3C243971D}" presName="rootText1" presStyleLbl="node0" presStyleIdx="0" presStyleCnt="1" custAng="5400000" custScaleX="25257" custScaleY="50500">
        <dgm:presLayoutVars>
          <dgm:chPref val="3"/>
        </dgm:presLayoutVars>
      </dgm:prSet>
      <dgm:spPr>
        <a:prstGeom prst="snip1Rect">
          <a:avLst/>
        </a:prstGeom>
      </dgm:spPr>
    </dgm:pt>
    <dgm:pt modelId="{A6B2FCD0-17B5-CD47-8554-5FF003CDDD0A}" type="pres">
      <dgm:prSet presAssocID="{A3E9437F-9C3C-E34C-A400-1CE3C243971D}" presName="rootConnector1" presStyleLbl="node1" presStyleIdx="0" presStyleCnt="0"/>
      <dgm:spPr/>
    </dgm:pt>
    <dgm:pt modelId="{80FCD6C3-6EF9-5A47-936D-BDD7FAA9EBCD}" type="pres">
      <dgm:prSet presAssocID="{A3E9437F-9C3C-E34C-A400-1CE3C243971D}" presName="hierChild2" presStyleCnt="0"/>
      <dgm:spPr/>
    </dgm:pt>
    <dgm:pt modelId="{3D598CA8-CE4F-1247-89F8-B87E18606544}" type="pres">
      <dgm:prSet presAssocID="{6E54052C-31FB-8743-9450-DDE446DFB915}" presName="Name37" presStyleLbl="parChTrans1D2" presStyleIdx="0" presStyleCnt="3"/>
      <dgm:spPr/>
    </dgm:pt>
    <dgm:pt modelId="{E32F5F3E-771B-9543-9609-903B21C1E316}" type="pres">
      <dgm:prSet presAssocID="{AF85CB8E-5D61-3D47-A656-A972C9345F60}" presName="hierRoot2" presStyleCnt="0">
        <dgm:presLayoutVars>
          <dgm:hierBranch val="init"/>
        </dgm:presLayoutVars>
      </dgm:prSet>
      <dgm:spPr/>
    </dgm:pt>
    <dgm:pt modelId="{ED1F5587-6CFB-A340-9F16-A44C1F4CC6B0}" type="pres">
      <dgm:prSet presAssocID="{AF85CB8E-5D61-3D47-A656-A972C9345F60}" presName="rootComposite" presStyleCnt="0"/>
      <dgm:spPr/>
    </dgm:pt>
    <dgm:pt modelId="{D54238D9-0135-D94C-97CD-503FDA5EAA1F}" type="pres">
      <dgm:prSet presAssocID="{AF85CB8E-5D61-3D47-A656-A972C9345F60}" presName="rootText" presStyleLbl="node2" presStyleIdx="0" presStyleCnt="3" custAng="5400000" custScaleX="19661" custScaleY="39383" custLinFactNeighborX="-16" custLinFactNeighborY="82">
        <dgm:presLayoutVars>
          <dgm:chPref val="3"/>
        </dgm:presLayoutVars>
      </dgm:prSet>
      <dgm:spPr>
        <a:prstGeom prst="snip1Rect">
          <a:avLst/>
        </a:prstGeom>
      </dgm:spPr>
    </dgm:pt>
    <dgm:pt modelId="{259482C8-D8F2-9345-956E-F2E1C651B57E}" type="pres">
      <dgm:prSet presAssocID="{AF85CB8E-5D61-3D47-A656-A972C9345F60}" presName="rootConnector" presStyleLbl="node2" presStyleIdx="0" presStyleCnt="3"/>
      <dgm:spPr/>
    </dgm:pt>
    <dgm:pt modelId="{88BFE565-1D87-0247-8BAE-64988BC7C86E}" type="pres">
      <dgm:prSet presAssocID="{AF85CB8E-5D61-3D47-A656-A972C9345F60}" presName="hierChild4" presStyleCnt="0"/>
      <dgm:spPr/>
    </dgm:pt>
    <dgm:pt modelId="{231861E5-F4DE-D14B-8BDC-0FDCE561AE95}" type="pres">
      <dgm:prSet presAssocID="{AF85CB8E-5D61-3D47-A656-A972C9345F60}" presName="hierChild5" presStyleCnt="0"/>
      <dgm:spPr/>
    </dgm:pt>
    <dgm:pt modelId="{8272C170-D2B9-4041-A2D6-ED56A76D35AC}" type="pres">
      <dgm:prSet presAssocID="{2513AA38-9FBD-A64D-8154-B4C1F0B1129E}" presName="Name37" presStyleLbl="parChTrans1D2" presStyleIdx="1" presStyleCnt="3"/>
      <dgm:spPr/>
    </dgm:pt>
    <dgm:pt modelId="{9418C464-CDF6-9A41-8AA5-2E62EBB6FABC}" type="pres">
      <dgm:prSet presAssocID="{901FDC7D-0CAE-7146-98B8-87156527B32A}" presName="hierRoot2" presStyleCnt="0">
        <dgm:presLayoutVars>
          <dgm:hierBranch val="init"/>
        </dgm:presLayoutVars>
      </dgm:prSet>
      <dgm:spPr/>
    </dgm:pt>
    <dgm:pt modelId="{7CE21D17-546C-174B-9476-FBA206725DA6}" type="pres">
      <dgm:prSet presAssocID="{901FDC7D-0CAE-7146-98B8-87156527B32A}" presName="rootComposite" presStyleCnt="0"/>
      <dgm:spPr/>
    </dgm:pt>
    <dgm:pt modelId="{331F072A-F9AE-724D-A959-EB296343E632}" type="pres">
      <dgm:prSet presAssocID="{901FDC7D-0CAE-7146-98B8-87156527B32A}" presName="rootText" presStyleLbl="node2" presStyleIdx="1" presStyleCnt="3" custAng="5400000" custScaleX="19692" custScaleY="39383">
        <dgm:presLayoutVars>
          <dgm:chPref val="3"/>
        </dgm:presLayoutVars>
      </dgm:prSet>
      <dgm:spPr>
        <a:prstGeom prst="snip1Rect">
          <a:avLst/>
        </a:prstGeom>
      </dgm:spPr>
    </dgm:pt>
    <dgm:pt modelId="{DE5606EB-CEC6-7442-B211-291267B0AB5D}" type="pres">
      <dgm:prSet presAssocID="{901FDC7D-0CAE-7146-98B8-87156527B32A}" presName="rootConnector" presStyleLbl="node2" presStyleIdx="1" presStyleCnt="3"/>
      <dgm:spPr/>
    </dgm:pt>
    <dgm:pt modelId="{0FB36691-3569-854F-9F4C-CDEF429F488A}" type="pres">
      <dgm:prSet presAssocID="{901FDC7D-0CAE-7146-98B8-87156527B32A}" presName="hierChild4" presStyleCnt="0"/>
      <dgm:spPr/>
    </dgm:pt>
    <dgm:pt modelId="{0DE4A445-FC4F-4847-AD46-984E42DD4C75}" type="pres">
      <dgm:prSet presAssocID="{901FDC7D-0CAE-7146-98B8-87156527B32A}" presName="hierChild5" presStyleCnt="0"/>
      <dgm:spPr/>
    </dgm:pt>
    <dgm:pt modelId="{146C7A54-0267-894C-A005-3F3FF25556CF}" type="pres">
      <dgm:prSet presAssocID="{8008200B-BBF4-C34F-9E0A-6A8FACFCE9C2}" presName="Name37" presStyleLbl="parChTrans1D2" presStyleIdx="2" presStyleCnt="3"/>
      <dgm:spPr/>
    </dgm:pt>
    <dgm:pt modelId="{607BC6F9-15E5-B141-AACB-358E84163E56}" type="pres">
      <dgm:prSet presAssocID="{976E4F19-879C-7643-BBF6-DC0B900E4C23}" presName="hierRoot2" presStyleCnt="0">
        <dgm:presLayoutVars>
          <dgm:hierBranch val="init"/>
        </dgm:presLayoutVars>
      </dgm:prSet>
      <dgm:spPr/>
    </dgm:pt>
    <dgm:pt modelId="{DAE8A159-005E-B64D-A08A-C17E1AC2728E}" type="pres">
      <dgm:prSet presAssocID="{976E4F19-879C-7643-BBF6-DC0B900E4C23}" presName="rootComposite" presStyleCnt="0"/>
      <dgm:spPr/>
    </dgm:pt>
    <dgm:pt modelId="{FA635CA1-153B-A54B-A731-A6F15BA658C3}" type="pres">
      <dgm:prSet presAssocID="{976E4F19-879C-7643-BBF6-DC0B900E4C23}" presName="rootText" presStyleLbl="node2" presStyleIdx="2" presStyleCnt="3" custAng="5400000" custScaleX="19692" custScaleY="39383">
        <dgm:presLayoutVars>
          <dgm:chPref val="3"/>
        </dgm:presLayoutVars>
      </dgm:prSet>
      <dgm:spPr>
        <a:prstGeom prst="snip1Rect">
          <a:avLst/>
        </a:prstGeom>
      </dgm:spPr>
    </dgm:pt>
    <dgm:pt modelId="{D2A8A928-0134-BE44-A82B-97F560A67F0E}" type="pres">
      <dgm:prSet presAssocID="{976E4F19-879C-7643-BBF6-DC0B900E4C23}" presName="rootConnector" presStyleLbl="node2" presStyleIdx="2" presStyleCnt="3"/>
      <dgm:spPr/>
    </dgm:pt>
    <dgm:pt modelId="{8442EFB8-93DA-C64F-AC12-1F3CEACE7E7C}" type="pres">
      <dgm:prSet presAssocID="{976E4F19-879C-7643-BBF6-DC0B900E4C23}" presName="hierChild4" presStyleCnt="0"/>
      <dgm:spPr/>
    </dgm:pt>
    <dgm:pt modelId="{9631FE44-1787-2C4C-BAF5-E6E3853B995B}" type="pres">
      <dgm:prSet presAssocID="{976E4F19-879C-7643-BBF6-DC0B900E4C23}" presName="hierChild5" presStyleCnt="0"/>
      <dgm:spPr/>
    </dgm:pt>
    <dgm:pt modelId="{3B3BC214-D131-0948-A418-70AE29311156}" type="pres">
      <dgm:prSet presAssocID="{A3E9437F-9C3C-E34C-A400-1CE3C243971D}" presName="hierChild3" presStyleCnt="0"/>
      <dgm:spPr/>
    </dgm:pt>
  </dgm:ptLst>
  <dgm:cxnLst>
    <dgm:cxn modelId="{2A239F54-FE26-5F4E-A63E-C483FBE79CD0}" type="presOf" srcId="{A3E9437F-9C3C-E34C-A400-1CE3C243971D}" destId="{A6B2FCD0-17B5-CD47-8554-5FF003CDDD0A}" srcOrd="1" destOrd="0" presId="urn:microsoft.com/office/officeart/2005/8/layout/orgChart1"/>
    <dgm:cxn modelId="{C3B960C4-6BD6-E64F-BDE4-1AD47D33D6D6}" type="presOf" srcId="{6E54052C-31FB-8743-9450-DDE446DFB915}" destId="{3D598CA8-CE4F-1247-89F8-B87E18606544}" srcOrd="0" destOrd="0" presId="urn:microsoft.com/office/officeart/2005/8/layout/orgChart1"/>
    <dgm:cxn modelId="{6B9590CD-EEA0-CA42-9FAA-9AEA0D8F73D3}" type="presOf" srcId="{2513AA38-9FBD-A64D-8154-B4C1F0B1129E}" destId="{8272C170-D2B9-4041-A2D6-ED56A76D35AC}" srcOrd="0" destOrd="0" presId="urn:microsoft.com/office/officeart/2005/8/layout/orgChart1"/>
    <dgm:cxn modelId="{FC1D78FA-7A29-BD46-A7CA-0E1BD789903F}" type="presOf" srcId="{745EB2EE-0949-0442-B773-205310A3320F}" destId="{505B4E42-416D-3747-9D92-E566E235EE40}" srcOrd="0" destOrd="0" presId="urn:microsoft.com/office/officeart/2005/8/layout/orgChart1"/>
    <dgm:cxn modelId="{F5000B33-18D0-1141-B6AF-D244153B9386}" type="presOf" srcId="{AF85CB8E-5D61-3D47-A656-A972C9345F60}" destId="{D54238D9-0135-D94C-97CD-503FDA5EAA1F}" srcOrd="0" destOrd="0" presId="urn:microsoft.com/office/officeart/2005/8/layout/orgChart1"/>
    <dgm:cxn modelId="{E8B90916-456C-AE4B-8100-439B785E7E0E}" type="presOf" srcId="{8008200B-BBF4-C34F-9E0A-6A8FACFCE9C2}" destId="{146C7A54-0267-894C-A005-3F3FF25556CF}" srcOrd="0" destOrd="0" presId="urn:microsoft.com/office/officeart/2005/8/layout/orgChart1"/>
    <dgm:cxn modelId="{27D5EE9F-8DEC-1040-8462-515BA8553529}" type="presOf" srcId="{976E4F19-879C-7643-BBF6-DC0B900E4C23}" destId="{D2A8A928-0134-BE44-A82B-97F560A67F0E}" srcOrd="1" destOrd="0" presId="urn:microsoft.com/office/officeart/2005/8/layout/orgChart1"/>
    <dgm:cxn modelId="{6FC518F6-C689-064E-8D90-0EC2BB586197}" type="presOf" srcId="{AF85CB8E-5D61-3D47-A656-A972C9345F60}" destId="{259482C8-D8F2-9345-956E-F2E1C651B57E}" srcOrd="1" destOrd="0" presId="urn:microsoft.com/office/officeart/2005/8/layout/orgChart1"/>
    <dgm:cxn modelId="{17E73417-3CC5-3A4D-B1EA-805BA5854373}" srcId="{A3E9437F-9C3C-E34C-A400-1CE3C243971D}" destId="{976E4F19-879C-7643-BBF6-DC0B900E4C23}" srcOrd="2" destOrd="0" parTransId="{8008200B-BBF4-C34F-9E0A-6A8FACFCE9C2}" sibTransId="{EC77C4FC-318B-9F4F-B9B3-0F876E46991B}"/>
    <dgm:cxn modelId="{AE8E0B30-5769-A54A-B415-F13DD988EAFA}" type="presOf" srcId="{A3E9437F-9C3C-E34C-A400-1CE3C243971D}" destId="{BED16F5D-13D0-324A-BFA9-D5C7631849E8}" srcOrd="0" destOrd="0" presId="urn:microsoft.com/office/officeart/2005/8/layout/orgChart1"/>
    <dgm:cxn modelId="{8FD6E956-D6EB-454D-A149-E86B5EF6DA3B}" srcId="{A3E9437F-9C3C-E34C-A400-1CE3C243971D}" destId="{AF85CB8E-5D61-3D47-A656-A972C9345F60}" srcOrd="0" destOrd="0" parTransId="{6E54052C-31FB-8743-9450-DDE446DFB915}" sibTransId="{4EFD92E0-BDA3-1E40-A572-72FBCD50C27C}"/>
    <dgm:cxn modelId="{79A2F5E8-7385-404B-A890-D6E6AE9463FD}" type="presOf" srcId="{976E4F19-879C-7643-BBF6-DC0B900E4C23}" destId="{FA635CA1-153B-A54B-A731-A6F15BA658C3}" srcOrd="0" destOrd="0" presId="urn:microsoft.com/office/officeart/2005/8/layout/orgChart1"/>
    <dgm:cxn modelId="{DBA5CB6C-80E6-464F-BF7E-B114FA1148D4}" type="presOf" srcId="{901FDC7D-0CAE-7146-98B8-87156527B32A}" destId="{331F072A-F9AE-724D-A959-EB296343E632}" srcOrd="0" destOrd="0" presId="urn:microsoft.com/office/officeart/2005/8/layout/orgChart1"/>
    <dgm:cxn modelId="{6680681D-1AA5-2A44-B993-494C5A76E574}" srcId="{745EB2EE-0949-0442-B773-205310A3320F}" destId="{A3E9437F-9C3C-E34C-A400-1CE3C243971D}" srcOrd="0" destOrd="0" parTransId="{4BCB95F6-8203-0D4F-BFA4-6722B945A5F4}" sibTransId="{30429F30-D1F0-E649-8493-6F3C749CB8AD}"/>
    <dgm:cxn modelId="{8B213502-41EA-DF4E-815B-8B9C4FD47907}" srcId="{A3E9437F-9C3C-E34C-A400-1CE3C243971D}" destId="{901FDC7D-0CAE-7146-98B8-87156527B32A}" srcOrd="1" destOrd="0" parTransId="{2513AA38-9FBD-A64D-8154-B4C1F0B1129E}" sibTransId="{B8057310-8159-8745-AFFF-A702D76B90B7}"/>
    <dgm:cxn modelId="{CF63E9D7-CC47-6941-9124-6C285382C656}" type="presOf" srcId="{901FDC7D-0CAE-7146-98B8-87156527B32A}" destId="{DE5606EB-CEC6-7442-B211-291267B0AB5D}" srcOrd="1" destOrd="0" presId="urn:microsoft.com/office/officeart/2005/8/layout/orgChart1"/>
    <dgm:cxn modelId="{8CB03053-369C-4542-9278-A8E05FD51DB8}" type="presParOf" srcId="{505B4E42-416D-3747-9D92-E566E235EE40}" destId="{918738EF-54E5-664D-8D65-96E617B700D2}" srcOrd="0" destOrd="0" presId="urn:microsoft.com/office/officeart/2005/8/layout/orgChart1"/>
    <dgm:cxn modelId="{41E36FAF-2FB7-9646-BE33-947295B4CFFE}" type="presParOf" srcId="{918738EF-54E5-664D-8D65-96E617B700D2}" destId="{A11912A2-5D65-DB45-B178-9EC5336B6D01}" srcOrd="0" destOrd="0" presId="urn:microsoft.com/office/officeart/2005/8/layout/orgChart1"/>
    <dgm:cxn modelId="{E848BDEB-7DC9-A343-83F2-810A5C98316A}" type="presParOf" srcId="{A11912A2-5D65-DB45-B178-9EC5336B6D01}" destId="{BED16F5D-13D0-324A-BFA9-D5C7631849E8}" srcOrd="0" destOrd="0" presId="urn:microsoft.com/office/officeart/2005/8/layout/orgChart1"/>
    <dgm:cxn modelId="{6C8E4AD3-DEF9-3F47-B5DF-D6CA8185E535}" type="presParOf" srcId="{A11912A2-5D65-DB45-B178-9EC5336B6D01}" destId="{A6B2FCD0-17B5-CD47-8554-5FF003CDDD0A}" srcOrd="1" destOrd="0" presId="urn:microsoft.com/office/officeart/2005/8/layout/orgChart1"/>
    <dgm:cxn modelId="{FF0D3D27-BF17-6045-80D5-DC0D030C5DFF}" type="presParOf" srcId="{918738EF-54E5-664D-8D65-96E617B700D2}" destId="{80FCD6C3-6EF9-5A47-936D-BDD7FAA9EBCD}" srcOrd="1" destOrd="0" presId="urn:microsoft.com/office/officeart/2005/8/layout/orgChart1"/>
    <dgm:cxn modelId="{808FF9D6-4168-2940-B9BF-7FC9E1002A1A}" type="presParOf" srcId="{80FCD6C3-6EF9-5A47-936D-BDD7FAA9EBCD}" destId="{3D598CA8-CE4F-1247-89F8-B87E18606544}" srcOrd="0" destOrd="0" presId="urn:microsoft.com/office/officeart/2005/8/layout/orgChart1"/>
    <dgm:cxn modelId="{4EB84F21-A7D2-CA42-86EA-BA4ED587B8F5}" type="presParOf" srcId="{80FCD6C3-6EF9-5A47-936D-BDD7FAA9EBCD}" destId="{E32F5F3E-771B-9543-9609-903B21C1E316}" srcOrd="1" destOrd="0" presId="urn:microsoft.com/office/officeart/2005/8/layout/orgChart1"/>
    <dgm:cxn modelId="{FF697F4B-49E7-F94B-8F0A-A43CE1420DC4}" type="presParOf" srcId="{E32F5F3E-771B-9543-9609-903B21C1E316}" destId="{ED1F5587-6CFB-A340-9F16-A44C1F4CC6B0}" srcOrd="0" destOrd="0" presId="urn:microsoft.com/office/officeart/2005/8/layout/orgChart1"/>
    <dgm:cxn modelId="{DD99A5F4-80A8-9B40-A8B8-4E5C4C6B458D}" type="presParOf" srcId="{ED1F5587-6CFB-A340-9F16-A44C1F4CC6B0}" destId="{D54238D9-0135-D94C-97CD-503FDA5EAA1F}" srcOrd="0" destOrd="0" presId="urn:microsoft.com/office/officeart/2005/8/layout/orgChart1"/>
    <dgm:cxn modelId="{8C632402-9A12-1248-8162-AA6546AD3E4D}" type="presParOf" srcId="{ED1F5587-6CFB-A340-9F16-A44C1F4CC6B0}" destId="{259482C8-D8F2-9345-956E-F2E1C651B57E}" srcOrd="1" destOrd="0" presId="urn:microsoft.com/office/officeart/2005/8/layout/orgChart1"/>
    <dgm:cxn modelId="{441DCAD1-9E66-FC44-BC15-A840114C4C6F}" type="presParOf" srcId="{E32F5F3E-771B-9543-9609-903B21C1E316}" destId="{88BFE565-1D87-0247-8BAE-64988BC7C86E}" srcOrd="1" destOrd="0" presId="urn:microsoft.com/office/officeart/2005/8/layout/orgChart1"/>
    <dgm:cxn modelId="{1AEC9825-E017-0740-B1EB-99F06DC8BCCF}" type="presParOf" srcId="{E32F5F3E-771B-9543-9609-903B21C1E316}" destId="{231861E5-F4DE-D14B-8BDC-0FDCE561AE95}" srcOrd="2" destOrd="0" presId="urn:microsoft.com/office/officeart/2005/8/layout/orgChart1"/>
    <dgm:cxn modelId="{1F4B3965-BD58-D54D-B12D-C8FDAC873B51}" type="presParOf" srcId="{80FCD6C3-6EF9-5A47-936D-BDD7FAA9EBCD}" destId="{8272C170-D2B9-4041-A2D6-ED56A76D35AC}" srcOrd="2" destOrd="0" presId="urn:microsoft.com/office/officeart/2005/8/layout/orgChart1"/>
    <dgm:cxn modelId="{34DC06A8-5594-6E43-813A-542CA7CA336A}" type="presParOf" srcId="{80FCD6C3-6EF9-5A47-936D-BDD7FAA9EBCD}" destId="{9418C464-CDF6-9A41-8AA5-2E62EBB6FABC}" srcOrd="3" destOrd="0" presId="urn:microsoft.com/office/officeart/2005/8/layout/orgChart1"/>
    <dgm:cxn modelId="{C5352A75-B3A7-5245-839B-8B0A9083BD3B}" type="presParOf" srcId="{9418C464-CDF6-9A41-8AA5-2E62EBB6FABC}" destId="{7CE21D17-546C-174B-9476-FBA206725DA6}" srcOrd="0" destOrd="0" presId="urn:microsoft.com/office/officeart/2005/8/layout/orgChart1"/>
    <dgm:cxn modelId="{8A7A4E23-DA97-0545-AC6D-D1DE4A0065C1}" type="presParOf" srcId="{7CE21D17-546C-174B-9476-FBA206725DA6}" destId="{331F072A-F9AE-724D-A959-EB296343E632}" srcOrd="0" destOrd="0" presId="urn:microsoft.com/office/officeart/2005/8/layout/orgChart1"/>
    <dgm:cxn modelId="{1C5A4648-BCE0-7C45-95AA-24A9D41E8A02}" type="presParOf" srcId="{7CE21D17-546C-174B-9476-FBA206725DA6}" destId="{DE5606EB-CEC6-7442-B211-291267B0AB5D}" srcOrd="1" destOrd="0" presId="urn:microsoft.com/office/officeart/2005/8/layout/orgChart1"/>
    <dgm:cxn modelId="{DB41F713-A6C6-EB4F-B089-10318112A7C3}" type="presParOf" srcId="{9418C464-CDF6-9A41-8AA5-2E62EBB6FABC}" destId="{0FB36691-3569-854F-9F4C-CDEF429F488A}" srcOrd="1" destOrd="0" presId="urn:microsoft.com/office/officeart/2005/8/layout/orgChart1"/>
    <dgm:cxn modelId="{2FB2179F-C3D7-F445-A9A6-787284FB2247}" type="presParOf" srcId="{9418C464-CDF6-9A41-8AA5-2E62EBB6FABC}" destId="{0DE4A445-FC4F-4847-AD46-984E42DD4C75}" srcOrd="2" destOrd="0" presId="urn:microsoft.com/office/officeart/2005/8/layout/orgChart1"/>
    <dgm:cxn modelId="{CE4E3415-9747-4A44-90FB-10031B8268EB}" type="presParOf" srcId="{80FCD6C3-6EF9-5A47-936D-BDD7FAA9EBCD}" destId="{146C7A54-0267-894C-A005-3F3FF25556CF}" srcOrd="4" destOrd="0" presId="urn:microsoft.com/office/officeart/2005/8/layout/orgChart1"/>
    <dgm:cxn modelId="{1CC584CD-4E6F-A044-AFB5-F34B295CBA8C}" type="presParOf" srcId="{80FCD6C3-6EF9-5A47-936D-BDD7FAA9EBCD}" destId="{607BC6F9-15E5-B141-AACB-358E84163E56}" srcOrd="5" destOrd="0" presId="urn:microsoft.com/office/officeart/2005/8/layout/orgChart1"/>
    <dgm:cxn modelId="{15C18E91-9F47-1441-8E75-4FDCB33E304C}" type="presParOf" srcId="{607BC6F9-15E5-B141-AACB-358E84163E56}" destId="{DAE8A159-005E-B64D-A08A-C17E1AC2728E}" srcOrd="0" destOrd="0" presId="urn:microsoft.com/office/officeart/2005/8/layout/orgChart1"/>
    <dgm:cxn modelId="{8E2AE9D3-478D-2842-859F-8A4EA2907885}" type="presParOf" srcId="{DAE8A159-005E-B64D-A08A-C17E1AC2728E}" destId="{FA635CA1-153B-A54B-A731-A6F15BA658C3}" srcOrd="0" destOrd="0" presId="urn:microsoft.com/office/officeart/2005/8/layout/orgChart1"/>
    <dgm:cxn modelId="{F5774555-105B-294A-A401-AB4974BB1349}" type="presParOf" srcId="{DAE8A159-005E-B64D-A08A-C17E1AC2728E}" destId="{D2A8A928-0134-BE44-A82B-97F560A67F0E}" srcOrd="1" destOrd="0" presId="urn:microsoft.com/office/officeart/2005/8/layout/orgChart1"/>
    <dgm:cxn modelId="{336CDE4C-6AC3-7242-BB17-E3A45236B601}" type="presParOf" srcId="{607BC6F9-15E5-B141-AACB-358E84163E56}" destId="{8442EFB8-93DA-C64F-AC12-1F3CEACE7E7C}" srcOrd="1" destOrd="0" presId="urn:microsoft.com/office/officeart/2005/8/layout/orgChart1"/>
    <dgm:cxn modelId="{8DBCA247-438D-8740-AD02-6558089ED11F}" type="presParOf" srcId="{607BC6F9-15E5-B141-AACB-358E84163E56}" destId="{9631FE44-1787-2C4C-BAF5-E6E3853B995B}" srcOrd="2" destOrd="0" presId="urn:microsoft.com/office/officeart/2005/8/layout/orgChart1"/>
    <dgm:cxn modelId="{B8AABE84-7CEF-3B4F-8C05-3309AE2BCB59}" type="presParOf" srcId="{918738EF-54E5-664D-8D65-96E617B700D2}" destId="{3B3BC214-D131-0948-A418-70AE293111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7A54-0267-894C-A005-3F3FF25556CF}">
      <dsp:nvSpPr>
        <dsp:cNvPr id="0" name=""/>
        <dsp:cNvSpPr/>
      </dsp:nvSpPr>
      <dsp:spPr>
        <a:xfrm>
          <a:off x="7064375" y="2776862"/>
          <a:ext cx="4468860" cy="2307132"/>
        </a:xfrm>
        <a:custGeom>
          <a:avLst/>
          <a:gdLst/>
          <a:ahLst/>
          <a:cxnLst/>
          <a:rect l="0" t="0" r="0" b="0"/>
          <a:pathLst>
            <a:path>
              <a:moveTo>
                <a:pt x="0" y="0"/>
              </a:moveTo>
              <a:lnTo>
                <a:pt x="0" y="1153566"/>
              </a:lnTo>
              <a:lnTo>
                <a:pt x="4468860" y="1153566"/>
              </a:lnTo>
              <a:lnTo>
                <a:pt x="446886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8272C170-D2B9-4041-A2D6-ED56A76D35AC}">
      <dsp:nvSpPr>
        <dsp:cNvPr id="0" name=""/>
        <dsp:cNvSpPr/>
      </dsp:nvSpPr>
      <dsp:spPr>
        <a:xfrm>
          <a:off x="7016952" y="2776862"/>
          <a:ext cx="91440" cy="2307132"/>
        </a:xfrm>
        <a:custGeom>
          <a:avLst/>
          <a:gdLst/>
          <a:ahLst/>
          <a:cxnLst/>
          <a:rect l="0" t="0" r="0" b="0"/>
          <a:pathLst>
            <a:path>
              <a:moveTo>
                <a:pt x="47422" y="0"/>
              </a:moveTo>
              <a:lnTo>
                <a:pt x="47422" y="1153566"/>
              </a:lnTo>
              <a:lnTo>
                <a:pt x="45720" y="1153566"/>
              </a:lnTo>
              <a:lnTo>
                <a:pt x="4572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3D598CA8-CE4F-1247-89F8-B87E18606544}">
      <dsp:nvSpPr>
        <dsp:cNvPr id="0" name=""/>
        <dsp:cNvSpPr/>
      </dsp:nvSpPr>
      <dsp:spPr>
        <a:xfrm>
          <a:off x="2592053" y="2776862"/>
          <a:ext cx="4472321" cy="2311618"/>
        </a:xfrm>
        <a:custGeom>
          <a:avLst/>
          <a:gdLst/>
          <a:ahLst/>
          <a:cxnLst/>
          <a:rect l="0" t="0" r="0" b="0"/>
          <a:pathLst>
            <a:path>
              <a:moveTo>
                <a:pt x="4472321" y="0"/>
              </a:moveTo>
              <a:lnTo>
                <a:pt x="4472321" y="1158051"/>
              </a:lnTo>
              <a:lnTo>
                <a:pt x="0" y="1158051"/>
              </a:lnTo>
              <a:lnTo>
                <a:pt x="0" y="2311618"/>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BED16F5D-13D0-324A-BFA9-D5C7631849E8}">
      <dsp:nvSpPr>
        <dsp:cNvPr id="0" name=""/>
        <dsp:cNvSpPr/>
      </dsp:nvSpPr>
      <dsp:spPr>
        <a:xfrm rot="5400000">
          <a:off x="5676964" y="2810"/>
          <a:ext cx="2774821" cy="2774052"/>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5676964" y="2810"/>
        <a:ext cx="2543645" cy="2542876"/>
      </dsp:txXfrm>
    </dsp:sp>
    <dsp:sp modelId="{D54238D9-0135-D94C-97CD-503FDA5EAA1F}">
      <dsp:nvSpPr>
        <dsp:cNvPr id="0" name=""/>
        <dsp:cNvSpPr/>
      </dsp:nvSpPr>
      <dsp:spPr>
        <a:xfrm rot="5400000">
          <a:off x="1512041" y="5088480"/>
          <a:ext cx="2160025"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512041" y="5088480"/>
        <a:ext cx="1980019" cy="1983370"/>
      </dsp:txXfrm>
    </dsp:sp>
    <dsp:sp modelId="{331F072A-F9AE-724D-A959-EB296343E632}">
      <dsp:nvSpPr>
        <dsp:cNvPr id="0" name=""/>
        <dsp:cNvSpPr/>
      </dsp:nvSpPr>
      <dsp:spPr>
        <a:xfrm rot="5400000">
          <a:off x="5980956"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2"/>
              </a:solidFill>
              <a:latin typeface="FS Me" charset="0"/>
              <a:ea typeface="FS Me" charset="0"/>
              <a:cs typeface="FS Me" charset="0"/>
            </a:rPr>
            <a:t>[Text]</a:t>
          </a:r>
        </a:p>
      </dsp:txBody>
      <dsp:txXfrm>
        <a:off x="5980956" y="5083994"/>
        <a:ext cx="1983146" cy="1983091"/>
      </dsp:txXfrm>
    </dsp:sp>
    <dsp:sp modelId="{FA635CA1-153B-A54B-A731-A6F15BA658C3}">
      <dsp:nvSpPr>
        <dsp:cNvPr id="0" name=""/>
        <dsp:cNvSpPr/>
      </dsp:nvSpPr>
      <dsp:spPr>
        <a:xfrm rot="5400000">
          <a:off x="10451520"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0451520" y="5083994"/>
        <a:ext cx="1983146" cy="1983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7A54-0267-894C-A005-3F3FF25556CF}">
      <dsp:nvSpPr>
        <dsp:cNvPr id="0" name=""/>
        <dsp:cNvSpPr/>
      </dsp:nvSpPr>
      <dsp:spPr>
        <a:xfrm>
          <a:off x="7064374" y="2776862"/>
          <a:ext cx="4468860" cy="2307132"/>
        </a:xfrm>
        <a:custGeom>
          <a:avLst/>
          <a:gdLst/>
          <a:ahLst/>
          <a:cxnLst/>
          <a:rect l="0" t="0" r="0" b="0"/>
          <a:pathLst>
            <a:path>
              <a:moveTo>
                <a:pt x="0" y="0"/>
              </a:moveTo>
              <a:lnTo>
                <a:pt x="0" y="1153566"/>
              </a:lnTo>
              <a:lnTo>
                <a:pt x="4468860" y="1153566"/>
              </a:lnTo>
              <a:lnTo>
                <a:pt x="446886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8272C170-D2B9-4041-A2D6-ED56A76D35AC}">
      <dsp:nvSpPr>
        <dsp:cNvPr id="0" name=""/>
        <dsp:cNvSpPr/>
      </dsp:nvSpPr>
      <dsp:spPr>
        <a:xfrm>
          <a:off x="7016952" y="2776862"/>
          <a:ext cx="91440" cy="2307132"/>
        </a:xfrm>
        <a:custGeom>
          <a:avLst/>
          <a:gdLst/>
          <a:ahLst/>
          <a:cxnLst/>
          <a:rect l="0" t="0" r="0" b="0"/>
          <a:pathLst>
            <a:path>
              <a:moveTo>
                <a:pt x="47422" y="0"/>
              </a:moveTo>
              <a:lnTo>
                <a:pt x="47422" y="1153566"/>
              </a:lnTo>
              <a:lnTo>
                <a:pt x="45720" y="1153566"/>
              </a:lnTo>
              <a:lnTo>
                <a:pt x="4572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3D598CA8-CE4F-1247-89F8-B87E18606544}">
      <dsp:nvSpPr>
        <dsp:cNvPr id="0" name=""/>
        <dsp:cNvSpPr/>
      </dsp:nvSpPr>
      <dsp:spPr>
        <a:xfrm>
          <a:off x="2592053" y="2776862"/>
          <a:ext cx="4472321" cy="2311618"/>
        </a:xfrm>
        <a:custGeom>
          <a:avLst/>
          <a:gdLst/>
          <a:ahLst/>
          <a:cxnLst/>
          <a:rect l="0" t="0" r="0" b="0"/>
          <a:pathLst>
            <a:path>
              <a:moveTo>
                <a:pt x="4472321" y="0"/>
              </a:moveTo>
              <a:lnTo>
                <a:pt x="4472321" y="1158051"/>
              </a:lnTo>
              <a:lnTo>
                <a:pt x="0" y="1158051"/>
              </a:lnTo>
              <a:lnTo>
                <a:pt x="0" y="2311618"/>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BED16F5D-13D0-324A-BFA9-D5C7631849E8}">
      <dsp:nvSpPr>
        <dsp:cNvPr id="0" name=""/>
        <dsp:cNvSpPr/>
      </dsp:nvSpPr>
      <dsp:spPr>
        <a:xfrm rot="5400000">
          <a:off x="5676964" y="2810"/>
          <a:ext cx="2774821" cy="2774052"/>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5676964" y="2810"/>
        <a:ext cx="2543645" cy="2542876"/>
      </dsp:txXfrm>
    </dsp:sp>
    <dsp:sp modelId="{D54238D9-0135-D94C-97CD-503FDA5EAA1F}">
      <dsp:nvSpPr>
        <dsp:cNvPr id="0" name=""/>
        <dsp:cNvSpPr/>
      </dsp:nvSpPr>
      <dsp:spPr>
        <a:xfrm rot="5400000">
          <a:off x="1512041" y="5088480"/>
          <a:ext cx="2160025"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512041" y="5088480"/>
        <a:ext cx="1980019" cy="1983370"/>
      </dsp:txXfrm>
    </dsp:sp>
    <dsp:sp modelId="{331F072A-F9AE-724D-A959-EB296343E632}">
      <dsp:nvSpPr>
        <dsp:cNvPr id="0" name=""/>
        <dsp:cNvSpPr/>
      </dsp:nvSpPr>
      <dsp:spPr>
        <a:xfrm rot="5400000">
          <a:off x="5980956"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2"/>
              </a:solidFill>
              <a:latin typeface="FS Me" charset="0"/>
              <a:ea typeface="FS Me" charset="0"/>
              <a:cs typeface="FS Me" charset="0"/>
            </a:rPr>
            <a:t>[Text]</a:t>
          </a:r>
        </a:p>
      </dsp:txBody>
      <dsp:txXfrm>
        <a:off x="5980956" y="5083994"/>
        <a:ext cx="1983146" cy="1983091"/>
      </dsp:txXfrm>
    </dsp:sp>
    <dsp:sp modelId="{FA635CA1-153B-A54B-A731-A6F15BA658C3}">
      <dsp:nvSpPr>
        <dsp:cNvPr id="0" name=""/>
        <dsp:cNvSpPr/>
      </dsp:nvSpPr>
      <dsp:spPr>
        <a:xfrm rot="5400000">
          <a:off x="10451520"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0451520" y="5083994"/>
        <a:ext cx="1983146" cy="198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7A54-0267-894C-A005-3F3FF25556CF}">
      <dsp:nvSpPr>
        <dsp:cNvPr id="0" name=""/>
        <dsp:cNvSpPr/>
      </dsp:nvSpPr>
      <dsp:spPr>
        <a:xfrm>
          <a:off x="7064375" y="2776862"/>
          <a:ext cx="4468860" cy="2307132"/>
        </a:xfrm>
        <a:custGeom>
          <a:avLst/>
          <a:gdLst/>
          <a:ahLst/>
          <a:cxnLst/>
          <a:rect l="0" t="0" r="0" b="0"/>
          <a:pathLst>
            <a:path>
              <a:moveTo>
                <a:pt x="0" y="0"/>
              </a:moveTo>
              <a:lnTo>
                <a:pt x="0" y="1153566"/>
              </a:lnTo>
              <a:lnTo>
                <a:pt x="4468860" y="1153566"/>
              </a:lnTo>
              <a:lnTo>
                <a:pt x="446886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8272C170-D2B9-4041-A2D6-ED56A76D35AC}">
      <dsp:nvSpPr>
        <dsp:cNvPr id="0" name=""/>
        <dsp:cNvSpPr/>
      </dsp:nvSpPr>
      <dsp:spPr>
        <a:xfrm>
          <a:off x="7016952" y="2776862"/>
          <a:ext cx="91440" cy="2307132"/>
        </a:xfrm>
        <a:custGeom>
          <a:avLst/>
          <a:gdLst/>
          <a:ahLst/>
          <a:cxnLst/>
          <a:rect l="0" t="0" r="0" b="0"/>
          <a:pathLst>
            <a:path>
              <a:moveTo>
                <a:pt x="47422" y="0"/>
              </a:moveTo>
              <a:lnTo>
                <a:pt x="47422" y="1153566"/>
              </a:lnTo>
              <a:lnTo>
                <a:pt x="45720" y="1153566"/>
              </a:lnTo>
              <a:lnTo>
                <a:pt x="45720" y="2307132"/>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3D598CA8-CE4F-1247-89F8-B87E18606544}">
      <dsp:nvSpPr>
        <dsp:cNvPr id="0" name=""/>
        <dsp:cNvSpPr/>
      </dsp:nvSpPr>
      <dsp:spPr>
        <a:xfrm>
          <a:off x="2592053" y="2776862"/>
          <a:ext cx="4472321" cy="2311618"/>
        </a:xfrm>
        <a:custGeom>
          <a:avLst/>
          <a:gdLst/>
          <a:ahLst/>
          <a:cxnLst/>
          <a:rect l="0" t="0" r="0" b="0"/>
          <a:pathLst>
            <a:path>
              <a:moveTo>
                <a:pt x="4472321" y="0"/>
              </a:moveTo>
              <a:lnTo>
                <a:pt x="4472321" y="1158051"/>
              </a:lnTo>
              <a:lnTo>
                <a:pt x="0" y="1158051"/>
              </a:lnTo>
              <a:lnTo>
                <a:pt x="0" y="2311618"/>
              </a:lnTo>
            </a:path>
          </a:pathLst>
        </a:custGeom>
        <a:noFill/>
        <a:ln w="12700" cap="flat" cmpd="sng" algn="ctr">
          <a:solidFill>
            <a:schemeClr val="accent1"/>
          </a:solidFill>
          <a:prstDash val="solid"/>
          <a:miter lim="800000"/>
        </a:ln>
        <a:effectLst/>
      </dsp:spPr>
      <dsp:style>
        <a:lnRef idx="1">
          <a:scrgbClr r="0" g="0" b="0"/>
        </a:lnRef>
        <a:fillRef idx="0">
          <a:scrgbClr r="0" g="0" b="0"/>
        </a:fillRef>
        <a:effectRef idx="0">
          <a:scrgbClr r="0" g="0" b="0"/>
        </a:effectRef>
        <a:fontRef idx="minor"/>
      </dsp:style>
    </dsp:sp>
    <dsp:sp modelId="{BED16F5D-13D0-324A-BFA9-D5C7631849E8}">
      <dsp:nvSpPr>
        <dsp:cNvPr id="0" name=""/>
        <dsp:cNvSpPr/>
      </dsp:nvSpPr>
      <dsp:spPr>
        <a:xfrm rot="5400000">
          <a:off x="5676964" y="2810"/>
          <a:ext cx="2774821" cy="2774052"/>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5676964" y="2810"/>
        <a:ext cx="2543645" cy="2542876"/>
      </dsp:txXfrm>
    </dsp:sp>
    <dsp:sp modelId="{D54238D9-0135-D94C-97CD-503FDA5EAA1F}">
      <dsp:nvSpPr>
        <dsp:cNvPr id="0" name=""/>
        <dsp:cNvSpPr/>
      </dsp:nvSpPr>
      <dsp:spPr>
        <a:xfrm rot="5400000">
          <a:off x="1512041" y="5088480"/>
          <a:ext cx="2160025"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512041" y="5088480"/>
        <a:ext cx="1980019" cy="1983370"/>
      </dsp:txXfrm>
    </dsp:sp>
    <dsp:sp modelId="{331F072A-F9AE-724D-A959-EB296343E632}">
      <dsp:nvSpPr>
        <dsp:cNvPr id="0" name=""/>
        <dsp:cNvSpPr/>
      </dsp:nvSpPr>
      <dsp:spPr>
        <a:xfrm rot="5400000">
          <a:off x="5980956"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2"/>
              </a:solidFill>
              <a:latin typeface="FS Me" charset="0"/>
              <a:ea typeface="FS Me" charset="0"/>
              <a:cs typeface="FS Me" charset="0"/>
            </a:rPr>
            <a:t>[Text]</a:t>
          </a:r>
        </a:p>
      </dsp:txBody>
      <dsp:txXfrm>
        <a:off x="5980956" y="5083994"/>
        <a:ext cx="1983146" cy="1983091"/>
      </dsp:txXfrm>
    </dsp:sp>
    <dsp:sp modelId="{FA635CA1-153B-A54B-A731-A6F15BA658C3}">
      <dsp:nvSpPr>
        <dsp:cNvPr id="0" name=""/>
        <dsp:cNvSpPr/>
      </dsp:nvSpPr>
      <dsp:spPr>
        <a:xfrm rot="5400000">
          <a:off x="10451520" y="5083994"/>
          <a:ext cx="2163431" cy="2163376"/>
        </a:xfrm>
        <a:prstGeom prst="snip1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vert270" wrap="square" lIns="25400" tIns="25400" rIns="25400" bIns="25400" numCol="1" spcCol="1270" anchor="ctr" anchorCtr="0">
          <a:noAutofit/>
        </a:bodyPr>
        <a:lstStyle/>
        <a:p>
          <a:pPr marL="0" lvl="0" indent="0" algn="ctr" defTabSz="1778000">
            <a:lnSpc>
              <a:spcPct val="90000"/>
            </a:lnSpc>
            <a:spcBef>
              <a:spcPct val="0"/>
            </a:spcBef>
            <a:spcAft>
              <a:spcPct val="35000"/>
            </a:spcAft>
            <a:buNone/>
          </a:pPr>
          <a:endParaRPr lang="en-US" sz="4000" kern="1200" dirty="0">
            <a:solidFill>
              <a:schemeClr val="bg2"/>
            </a:solidFill>
            <a:latin typeface="FS Me" charset="0"/>
            <a:ea typeface="FS Me" charset="0"/>
            <a:cs typeface="FS Me" charset="0"/>
          </a:endParaRPr>
        </a:p>
      </dsp:txBody>
      <dsp:txXfrm>
        <a:off x="10451520" y="5083994"/>
        <a:ext cx="1983146" cy="19830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B5A3D0-EB46-8342-8E8B-CF9478C663F5}" type="datetimeFigureOut">
              <a:rPr lang="en-US" smtClean="0"/>
              <a:t>4/10/2017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9D8B80A-B0F3-0A48-B154-A735BE9373CF}" type="slidenum">
              <a:rPr lang="en-US" smtClean="0"/>
              <a:t>‹#›</a:t>
            </a:fld>
            <a:endParaRPr lang="en-US"/>
          </a:p>
        </p:txBody>
      </p:sp>
    </p:spTree>
    <p:extLst>
      <p:ext uri="{BB962C8B-B14F-4D97-AF65-F5344CB8AC3E}">
        <p14:creationId xmlns:p14="http://schemas.microsoft.com/office/powerpoint/2010/main" val="764192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A802204-EF3C-C746-BC77-B7A4F9F90469}" type="datetimeFigureOut">
              <a:rPr lang="en-US" smtClean="0"/>
              <a:t>4/10/2017</a:t>
            </a:fld>
            <a:endParaRPr lang="en-US"/>
          </a:p>
        </p:txBody>
      </p:sp>
      <p:sp>
        <p:nvSpPr>
          <p:cNvPr id="4" name="Slide Image Placeholder 3"/>
          <p:cNvSpPr>
            <a:spLocks noGrp="1" noRot="1" noChangeAspect="1"/>
          </p:cNvSpPr>
          <p:nvPr>
            <p:ph type="sldImg" idx="2"/>
          </p:nvPr>
        </p:nvSpPr>
        <p:spPr>
          <a:xfrm>
            <a:off x="1366838" y="1200150"/>
            <a:ext cx="458152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CEF1B60-339C-0E40-A0DB-0F8C0B4470FA}" type="slidenum">
              <a:rPr lang="en-US" smtClean="0"/>
              <a:t>‹#›</a:t>
            </a:fld>
            <a:endParaRPr lang="en-US"/>
          </a:p>
        </p:txBody>
      </p:sp>
    </p:spTree>
    <p:extLst>
      <p:ext uri="{BB962C8B-B14F-4D97-AF65-F5344CB8AC3E}">
        <p14:creationId xmlns:p14="http://schemas.microsoft.com/office/powerpoint/2010/main" val="1722463037"/>
      </p:ext>
    </p:extLst>
  </p:cSld>
  <p:clrMap bg1="lt1" tx1="dk1" bg2="lt2" tx2="dk2" accent1="accent1" accent2="accent2" accent3="accent3" accent4="accent4" accent5="accent5" accent6="accent6" hlink="hlink" folHlink="folHlink"/>
  <p:notesStyle>
    <a:lvl1pPr marL="0" algn="l" defTabSz="1293053" rtl="0" eaLnBrk="1" latinLnBrk="0" hangingPunct="1">
      <a:defRPr sz="1697" kern="1200">
        <a:solidFill>
          <a:schemeClr val="tx1"/>
        </a:solidFill>
        <a:latin typeface="+mn-lt"/>
        <a:ea typeface="+mn-ea"/>
        <a:cs typeface="+mn-cs"/>
      </a:defRPr>
    </a:lvl1pPr>
    <a:lvl2pPr marL="646527" algn="l" defTabSz="1293053" rtl="0" eaLnBrk="1" latinLnBrk="0" hangingPunct="1">
      <a:defRPr sz="1697" kern="1200">
        <a:solidFill>
          <a:schemeClr val="tx1"/>
        </a:solidFill>
        <a:latin typeface="+mn-lt"/>
        <a:ea typeface="+mn-ea"/>
        <a:cs typeface="+mn-cs"/>
      </a:defRPr>
    </a:lvl2pPr>
    <a:lvl3pPr marL="1293053" algn="l" defTabSz="1293053" rtl="0" eaLnBrk="1" latinLnBrk="0" hangingPunct="1">
      <a:defRPr sz="1697" kern="1200">
        <a:solidFill>
          <a:schemeClr val="tx1"/>
        </a:solidFill>
        <a:latin typeface="+mn-lt"/>
        <a:ea typeface="+mn-ea"/>
        <a:cs typeface="+mn-cs"/>
      </a:defRPr>
    </a:lvl3pPr>
    <a:lvl4pPr marL="1939580" algn="l" defTabSz="1293053" rtl="0" eaLnBrk="1" latinLnBrk="0" hangingPunct="1">
      <a:defRPr sz="1697" kern="1200">
        <a:solidFill>
          <a:schemeClr val="tx1"/>
        </a:solidFill>
        <a:latin typeface="+mn-lt"/>
        <a:ea typeface="+mn-ea"/>
        <a:cs typeface="+mn-cs"/>
      </a:defRPr>
    </a:lvl4pPr>
    <a:lvl5pPr marL="2586106" algn="l" defTabSz="1293053" rtl="0" eaLnBrk="1" latinLnBrk="0" hangingPunct="1">
      <a:defRPr sz="1697" kern="1200">
        <a:solidFill>
          <a:schemeClr val="tx1"/>
        </a:solidFill>
        <a:latin typeface="+mn-lt"/>
        <a:ea typeface="+mn-ea"/>
        <a:cs typeface="+mn-cs"/>
      </a:defRPr>
    </a:lvl5pPr>
    <a:lvl6pPr marL="3232633" algn="l" defTabSz="1293053" rtl="0" eaLnBrk="1" latinLnBrk="0" hangingPunct="1">
      <a:defRPr sz="1697" kern="1200">
        <a:solidFill>
          <a:schemeClr val="tx1"/>
        </a:solidFill>
        <a:latin typeface="+mn-lt"/>
        <a:ea typeface="+mn-ea"/>
        <a:cs typeface="+mn-cs"/>
      </a:defRPr>
    </a:lvl6pPr>
    <a:lvl7pPr marL="3879159" algn="l" defTabSz="1293053" rtl="0" eaLnBrk="1" latinLnBrk="0" hangingPunct="1">
      <a:defRPr sz="1697" kern="1200">
        <a:solidFill>
          <a:schemeClr val="tx1"/>
        </a:solidFill>
        <a:latin typeface="+mn-lt"/>
        <a:ea typeface="+mn-ea"/>
        <a:cs typeface="+mn-cs"/>
      </a:defRPr>
    </a:lvl7pPr>
    <a:lvl8pPr marL="4525686" algn="l" defTabSz="1293053" rtl="0" eaLnBrk="1" latinLnBrk="0" hangingPunct="1">
      <a:defRPr sz="1697" kern="1200">
        <a:solidFill>
          <a:schemeClr val="tx1"/>
        </a:solidFill>
        <a:latin typeface="+mn-lt"/>
        <a:ea typeface="+mn-ea"/>
        <a:cs typeface="+mn-cs"/>
      </a:defRPr>
    </a:lvl8pPr>
    <a:lvl9pPr marL="5172212" algn="l" defTabSz="1293053" rtl="0" eaLnBrk="1" latinLnBrk="0" hangingPunct="1">
      <a:defRPr sz="169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F1B60-339C-0E40-A0DB-0F8C0B4470FA}" type="slidenum">
              <a:rPr lang="en-US" smtClean="0"/>
              <a:t>5</a:t>
            </a:fld>
            <a:endParaRPr lang="en-US"/>
          </a:p>
        </p:txBody>
      </p:sp>
    </p:spTree>
    <p:extLst>
      <p:ext uri="{BB962C8B-B14F-4D97-AF65-F5344CB8AC3E}">
        <p14:creationId xmlns:p14="http://schemas.microsoft.com/office/powerpoint/2010/main" val="398290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ening 1">
    <p:spTree>
      <p:nvGrpSpPr>
        <p:cNvPr id="1" name=""/>
        <p:cNvGrpSpPr/>
        <p:nvPr/>
      </p:nvGrpSpPr>
      <p:grpSpPr>
        <a:xfrm>
          <a:off x="0" y="0"/>
          <a:ext cx="0" cy="0"/>
          <a:chOff x="0" y="0"/>
          <a:chExt cx="0" cy="0"/>
        </a:xfrm>
      </p:grpSpPr>
      <p:sp>
        <p:nvSpPr>
          <p:cNvPr id="7" name="Freeform 6"/>
          <p:cNvSpPr/>
          <p:nvPr userDrawn="1"/>
        </p:nvSpPr>
        <p:spPr>
          <a:xfrm>
            <a:off x="0" y="0"/>
            <a:ext cx="15119350" cy="10691813"/>
          </a:xfrm>
          <a:custGeom>
            <a:avLst/>
            <a:gdLst>
              <a:gd name="connsiteX0" fmla="*/ 0 w 15119350"/>
              <a:gd name="connsiteY0" fmla="*/ 0 h 10691813"/>
              <a:gd name="connsiteX1" fmla="*/ 4665281 w 15119350"/>
              <a:gd name="connsiteY1" fmla="*/ 0 h 10691813"/>
              <a:gd name="connsiteX2" fmla="*/ 15119350 w 15119350"/>
              <a:gd name="connsiteY2" fmla="*/ 5193757 h 10691813"/>
              <a:gd name="connsiteX3" fmla="*/ 15119350 w 15119350"/>
              <a:gd name="connsiteY3" fmla="*/ 9092741 h 10691813"/>
              <a:gd name="connsiteX4" fmla="*/ 7614041 w 15119350"/>
              <a:gd name="connsiteY4" fmla="*/ 10691813 h 10691813"/>
              <a:gd name="connsiteX5" fmla="*/ 0 w 15119350"/>
              <a:gd name="connsiteY5"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19350" h="10691813">
                <a:moveTo>
                  <a:pt x="0" y="0"/>
                </a:moveTo>
                <a:lnTo>
                  <a:pt x="4665281" y="0"/>
                </a:lnTo>
                <a:lnTo>
                  <a:pt x="15119350" y="5193757"/>
                </a:lnTo>
                <a:lnTo>
                  <a:pt x="15119350" y="9092741"/>
                </a:lnTo>
                <a:lnTo>
                  <a:pt x="7614041" y="10691813"/>
                </a:lnTo>
                <a:lnTo>
                  <a:pt x="0" y="106918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3"/>
          <p:cNvSpPr>
            <a:spLocks noGrp="1"/>
          </p:cNvSpPr>
          <p:nvPr>
            <p:ph type="body" sz="quarter" idx="10" hasCustomPrompt="1"/>
          </p:nvPr>
        </p:nvSpPr>
        <p:spPr>
          <a:xfrm>
            <a:off x="973323" y="2737293"/>
            <a:ext cx="8069077" cy="2906006"/>
          </a:xfrm>
          <a:prstGeom prst="rect">
            <a:avLst/>
          </a:prstGeom>
        </p:spPr>
        <p:txBody>
          <a:bodyPr anchor="b"/>
          <a:lstStyle>
            <a:lvl1pPr marL="0" indent="0">
              <a:buNone/>
              <a:defRPr sz="9000" baseline="0">
                <a:solidFill>
                  <a:schemeClr val="bg2"/>
                </a:solidFill>
                <a:latin typeface="FS Me" charset="0"/>
                <a:ea typeface="FS Me" charset="0"/>
                <a:cs typeface="FS Me" charset="0"/>
              </a:defRPr>
            </a:lvl1pPr>
          </a:lstStyle>
          <a:p>
            <a:pPr lvl="0"/>
            <a:r>
              <a:rPr lang="en-US" dirty="0"/>
              <a:t>Presentation title here</a:t>
            </a:r>
          </a:p>
        </p:txBody>
      </p:sp>
      <p:sp>
        <p:nvSpPr>
          <p:cNvPr id="6" name="Text Placeholder 25"/>
          <p:cNvSpPr>
            <a:spLocks noGrp="1"/>
          </p:cNvSpPr>
          <p:nvPr>
            <p:ph type="body" sz="quarter" idx="11" hasCustomPrompt="1"/>
          </p:nvPr>
        </p:nvSpPr>
        <p:spPr>
          <a:xfrm>
            <a:off x="974284" y="5794955"/>
            <a:ext cx="7780004" cy="2166652"/>
          </a:xfrm>
          <a:prstGeom prst="rect">
            <a:avLst/>
          </a:prstGeom>
        </p:spPr>
        <p:txBody>
          <a:bodyPr/>
          <a:lstStyle>
            <a:lvl1pPr marL="0" indent="0">
              <a:buNone/>
              <a:defRPr sz="1600" baseline="0">
                <a:solidFill>
                  <a:schemeClr val="bg2"/>
                </a:solidFill>
                <a:latin typeface="FS Me" charset="0"/>
                <a:ea typeface="FS Me" charset="0"/>
                <a:cs typeface="FS Me" charset="0"/>
              </a:defRPr>
            </a:lvl1pPr>
          </a:lstStyle>
          <a:p>
            <a:pPr lvl="0"/>
            <a:r>
              <a:rPr lang="en-US" dirty="0"/>
              <a:t>A brief sentence that summaries the content</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205686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6">
    <p:spTree>
      <p:nvGrpSpPr>
        <p:cNvPr id="1" name=""/>
        <p:cNvGrpSpPr/>
        <p:nvPr/>
      </p:nvGrpSpPr>
      <p:grpSpPr>
        <a:xfrm>
          <a:off x="0" y="0"/>
          <a:ext cx="0" cy="0"/>
          <a:chOff x="0" y="0"/>
          <a:chExt cx="0" cy="0"/>
        </a:xfrm>
      </p:grpSpPr>
      <p:sp>
        <p:nvSpPr>
          <p:cNvPr id="4" name="Rectangle 3"/>
          <p:cNvSpPr/>
          <p:nvPr userDrawn="1"/>
        </p:nvSpPr>
        <p:spPr>
          <a:xfrm>
            <a:off x="465138" y="2466975"/>
            <a:ext cx="14122400" cy="7069138"/>
          </a:xfrm>
          <a:prstGeom prst="rect">
            <a:avLst/>
          </a:prstGeom>
          <a:solidFill>
            <a:schemeClr val="accent4"/>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9" name="Text Placeholder 8"/>
          <p:cNvSpPr>
            <a:spLocks noGrp="1"/>
          </p:cNvSpPr>
          <p:nvPr>
            <p:ph type="body" sz="quarter" idx="12" hasCustomPrompt="1"/>
          </p:nvPr>
        </p:nvSpPr>
        <p:spPr>
          <a:xfrm>
            <a:off x="784453" y="2757261"/>
            <a:ext cx="13439548" cy="6488339"/>
          </a:xfrm>
          <a:prstGeom prst="rect">
            <a:avLst/>
          </a:prstGeom>
        </p:spPr>
        <p:txBody>
          <a:bodyPr/>
          <a:lstStyle>
            <a:lvl1pPr marL="0" indent="0">
              <a:buNone/>
              <a:defRPr sz="2000">
                <a:solidFill>
                  <a:schemeClr val="bg2"/>
                </a:solidFill>
                <a:latin typeface="FS Me" charset="0"/>
                <a:ea typeface="FS Me" charset="0"/>
                <a:cs typeface="FS Me" charset="0"/>
              </a:defRPr>
            </a:lvl1pPr>
          </a:lstStyle>
          <a:p>
            <a:pPr lvl="0"/>
            <a:r>
              <a:rPr lang="en-US" dirty="0"/>
              <a:t>Text Body 20pt</a:t>
            </a:r>
          </a:p>
        </p:txBody>
      </p:sp>
    </p:spTree>
    <p:extLst>
      <p:ext uri="{BB962C8B-B14F-4D97-AF65-F5344CB8AC3E}">
        <p14:creationId xmlns:p14="http://schemas.microsoft.com/office/powerpoint/2010/main" val="129466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7">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6" name="Rectangle 5"/>
          <p:cNvSpPr/>
          <p:nvPr userDrawn="1"/>
        </p:nvSpPr>
        <p:spPr>
          <a:xfrm>
            <a:off x="465138" y="2466975"/>
            <a:ext cx="14122400" cy="7069138"/>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3" hasCustomPrompt="1"/>
          </p:nvPr>
        </p:nvSpPr>
        <p:spPr>
          <a:xfrm>
            <a:off x="784453" y="3690940"/>
            <a:ext cx="13439548" cy="1772311"/>
          </a:xfrm>
          <a:prstGeom prst="rect">
            <a:avLst/>
          </a:prstGeom>
        </p:spPr>
        <p:txBody>
          <a:bodyPr/>
          <a:lstStyle>
            <a:lvl1pPr marL="0" indent="0">
              <a:buNone/>
              <a:defRPr sz="2800">
                <a:solidFill>
                  <a:schemeClr val="bg2"/>
                </a:solidFill>
                <a:latin typeface="FS Me" charset="0"/>
                <a:ea typeface="FS Me" charset="0"/>
                <a:cs typeface="FS Me" charset="0"/>
              </a:defRPr>
            </a:lvl1pPr>
          </a:lstStyle>
          <a:p>
            <a:pPr lvl="0"/>
            <a:r>
              <a:rPr lang="en-US" dirty="0"/>
              <a:t>Text Body 28pt</a:t>
            </a:r>
          </a:p>
        </p:txBody>
      </p:sp>
      <p:sp>
        <p:nvSpPr>
          <p:cNvPr id="9" name="Text Placeholder 8"/>
          <p:cNvSpPr>
            <a:spLocks noGrp="1"/>
          </p:cNvSpPr>
          <p:nvPr>
            <p:ph type="body" sz="quarter" idx="14" hasCustomPrompt="1"/>
          </p:nvPr>
        </p:nvSpPr>
        <p:spPr>
          <a:xfrm>
            <a:off x="784453" y="2700338"/>
            <a:ext cx="13439548" cy="757238"/>
          </a:xfrm>
          <a:prstGeom prst="rect">
            <a:avLst/>
          </a:prstGeom>
        </p:spPr>
        <p:txBody>
          <a:bodyPr/>
          <a:lstStyle>
            <a:lvl1pPr marL="0" indent="0">
              <a:buNone/>
              <a:defRPr sz="3400" b="1" baseline="0">
                <a:solidFill>
                  <a:schemeClr val="bg2"/>
                </a:solidFill>
                <a:latin typeface="FS Me" charset="0"/>
                <a:ea typeface="FS Me" charset="0"/>
                <a:cs typeface="FS Me" charset="0"/>
              </a:defRPr>
            </a:lvl1pPr>
          </a:lstStyle>
          <a:p>
            <a:pPr lvl="0"/>
            <a:r>
              <a:rPr lang="en-US" dirty="0"/>
              <a:t>Sub Heading 34pt</a:t>
            </a:r>
          </a:p>
        </p:txBody>
      </p:sp>
      <p:sp>
        <p:nvSpPr>
          <p:cNvPr id="10" name="Text Placeholder 8"/>
          <p:cNvSpPr>
            <a:spLocks noGrp="1"/>
          </p:cNvSpPr>
          <p:nvPr>
            <p:ph type="body" sz="quarter" idx="15" hasCustomPrompt="1"/>
          </p:nvPr>
        </p:nvSpPr>
        <p:spPr>
          <a:xfrm>
            <a:off x="784453" y="5696615"/>
            <a:ext cx="13439548" cy="1772311"/>
          </a:xfrm>
          <a:prstGeom prst="rect">
            <a:avLst/>
          </a:prstGeom>
        </p:spPr>
        <p:txBody>
          <a:bodyPr/>
          <a:lstStyle>
            <a:lvl1pPr marL="0" indent="0">
              <a:buNone/>
              <a:defRPr sz="2400">
                <a:solidFill>
                  <a:schemeClr val="bg2"/>
                </a:solidFill>
                <a:latin typeface="FS Me" charset="0"/>
                <a:ea typeface="FS Me" charset="0"/>
                <a:cs typeface="FS Me" charset="0"/>
              </a:defRPr>
            </a:lvl1pPr>
          </a:lstStyle>
          <a:p>
            <a:pPr lvl="0"/>
            <a:r>
              <a:rPr lang="en-US" dirty="0"/>
              <a:t>Text Body 24pt</a:t>
            </a:r>
          </a:p>
        </p:txBody>
      </p:sp>
      <p:sp>
        <p:nvSpPr>
          <p:cNvPr id="11" name="Text Placeholder 8"/>
          <p:cNvSpPr>
            <a:spLocks noGrp="1"/>
          </p:cNvSpPr>
          <p:nvPr>
            <p:ph type="body" sz="quarter" idx="16" hasCustomPrompt="1"/>
          </p:nvPr>
        </p:nvSpPr>
        <p:spPr>
          <a:xfrm>
            <a:off x="784453" y="7702290"/>
            <a:ext cx="13439548" cy="1772311"/>
          </a:xfrm>
          <a:prstGeom prst="rect">
            <a:avLst/>
          </a:prstGeom>
        </p:spPr>
        <p:txBody>
          <a:bodyPr/>
          <a:lstStyle>
            <a:lvl1pPr marL="0" indent="0">
              <a:buNone/>
              <a:defRPr sz="2000">
                <a:solidFill>
                  <a:schemeClr val="bg2"/>
                </a:solidFill>
                <a:latin typeface="FS Me" charset="0"/>
                <a:ea typeface="FS Me" charset="0"/>
                <a:cs typeface="FS Me" charset="0"/>
              </a:defRPr>
            </a:lvl1pPr>
          </a:lstStyle>
          <a:p>
            <a:pPr lvl="0"/>
            <a:r>
              <a:rPr lang="en-US" dirty="0"/>
              <a:t>Text Body 20pt</a:t>
            </a:r>
          </a:p>
        </p:txBody>
      </p:sp>
    </p:spTree>
    <p:extLst>
      <p:ext uri="{BB962C8B-B14F-4D97-AF65-F5344CB8AC3E}">
        <p14:creationId xmlns:p14="http://schemas.microsoft.com/office/powerpoint/2010/main" val="1430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8">
    <p:spTree>
      <p:nvGrpSpPr>
        <p:cNvPr id="1" name=""/>
        <p:cNvGrpSpPr/>
        <p:nvPr/>
      </p:nvGrpSpPr>
      <p:grpSpPr>
        <a:xfrm>
          <a:off x="0" y="0"/>
          <a:ext cx="0" cy="0"/>
          <a:chOff x="0" y="0"/>
          <a:chExt cx="0" cy="0"/>
        </a:xfrm>
      </p:grpSpPr>
      <p:sp>
        <p:nvSpPr>
          <p:cNvPr id="4" name="Rectangle 3"/>
          <p:cNvSpPr/>
          <p:nvPr userDrawn="1"/>
        </p:nvSpPr>
        <p:spPr>
          <a:xfrm>
            <a:off x="465138" y="2466975"/>
            <a:ext cx="14122400" cy="7069138"/>
          </a:xfrm>
          <a:prstGeom prst="rect">
            <a:avLst/>
          </a:prstGeom>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9" name="Text Placeholder 8"/>
          <p:cNvSpPr>
            <a:spLocks noGrp="1"/>
          </p:cNvSpPr>
          <p:nvPr>
            <p:ph type="body" sz="quarter" idx="12" hasCustomPrompt="1"/>
          </p:nvPr>
        </p:nvSpPr>
        <p:spPr>
          <a:xfrm>
            <a:off x="784453" y="2757261"/>
            <a:ext cx="13439548" cy="6488339"/>
          </a:xfrm>
          <a:prstGeom prst="rect">
            <a:avLst/>
          </a:prstGeom>
        </p:spPr>
        <p:txBody>
          <a:bodyPr/>
          <a:lstStyle>
            <a:lvl1pPr marL="0" indent="0">
              <a:buNone/>
              <a:defRPr sz="2000">
                <a:solidFill>
                  <a:schemeClr val="accent1"/>
                </a:solidFill>
                <a:latin typeface="FS Me" charset="0"/>
                <a:ea typeface="FS Me" charset="0"/>
                <a:cs typeface="FS Me" charset="0"/>
              </a:defRPr>
            </a:lvl1pPr>
          </a:lstStyle>
          <a:p>
            <a:pPr lvl="0"/>
            <a:r>
              <a:rPr lang="en-US" dirty="0"/>
              <a:t>Text Body 20pt</a:t>
            </a:r>
          </a:p>
        </p:txBody>
      </p:sp>
    </p:spTree>
    <p:extLst>
      <p:ext uri="{BB962C8B-B14F-4D97-AF65-F5344CB8AC3E}">
        <p14:creationId xmlns:p14="http://schemas.microsoft.com/office/powerpoint/2010/main" val="35189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9">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500">
                <a:latin typeface="FS Me" charset="0"/>
                <a:ea typeface="FS Me" charset="0"/>
                <a:cs typeface="FS Me" charset="0"/>
              </a:defRPr>
            </a:lvl1pPr>
          </a:lstStyle>
          <a:p>
            <a:pPr lvl="0"/>
            <a:r>
              <a:rPr lang="en-US" dirty="0"/>
              <a:t>Title to go here 45pt</a:t>
            </a:r>
          </a:p>
        </p:txBody>
      </p:sp>
      <p:sp>
        <p:nvSpPr>
          <p:cNvPr id="4" name="Text Placeholder 8"/>
          <p:cNvSpPr>
            <a:spLocks noGrp="1"/>
          </p:cNvSpPr>
          <p:nvPr>
            <p:ph type="body" sz="quarter" idx="12" hasCustomPrompt="1"/>
          </p:nvPr>
        </p:nvSpPr>
        <p:spPr>
          <a:xfrm>
            <a:off x="465138" y="3071813"/>
            <a:ext cx="6835775" cy="2871787"/>
          </a:xfrm>
          <a:prstGeom prst="rect">
            <a:avLst/>
          </a:prstGeom>
        </p:spPr>
        <p:txBody>
          <a:bodyPr/>
          <a:lstStyle>
            <a:lvl1pPr marL="0" indent="0">
              <a:buNone/>
              <a:defRPr sz="3500">
                <a:latin typeface="FS Me" charset="0"/>
                <a:ea typeface="FS Me" charset="0"/>
                <a:cs typeface="FS Me" charset="0"/>
              </a:defRPr>
            </a:lvl1pPr>
          </a:lstStyle>
          <a:p>
            <a:pPr lvl="0"/>
            <a:r>
              <a:rPr lang="en-US" dirty="0"/>
              <a:t>Text Body 35pt</a:t>
            </a:r>
          </a:p>
        </p:txBody>
      </p:sp>
      <p:sp>
        <p:nvSpPr>
          <p:cNvPr id="6" name="Text Placeholder 8"/>
          <p:cNvSpPr>
            <a:spLocks noGrp="1"/>
          </p:cNvSpPr>
          <p:nvPr>
            <p:ph type="body" sz="quarter" idx="13" hasCustomPrompt="1"/>
          </p:nvPr>
        </p:nvSpPr>
        <p:spPr>
          <a:xfrm>
            <a:off x="7751763" y="3071813"/>
            <a:ext cx="6835775" cy="2871787"/>
          </a:xfrm>
          <a:prstGeom prst="rect">
            <a:avLst/>
          </a:prstGeom>
        </p:spPr>
        <p:txBody>
          <a:bodyPr/>
          <a:lstStyle>
            <a:lvl1pPr marL="0" indent="0">
              <a:buNone/>
              <a:defRPr sz="2500">
                <a:latin typeface="FS Me" charset="0"/>
                <a:ea typeface="FS Me" charset="0"/>
                <a:cs typeface="FS Me" charset="0"/>
              </a:defRPr>
            </a:lvl1pPr>
          </a:lstStyle>
          <a:p>
            <a:pPr lvl="0"/>
            <a:r>
              <a:rPr lang="en-US" dirty="0"/>
              <a:t>Text Body 25pt</a:t>
            </a:r>
          </a:p>
        </p:txBody>
      </p:sp>
      <p:sp>
        <p:nvSpPr>
          <p:cNvPr id="11" name="Text Placeholder 8"/>
          <p:cNvSpPr>
            <a:spLocks noGrp="1"/>
          </p:cNvSpPr>
          <p:nvPr>
            <p:ph type="body" sz="quarter" idx="14" hasCustomPrompt="1"/>
          </p:nvPr>
        </p:nvSpPr>
        <p:spPr>
          <a:xfrm>
            <a:off x="465138" y="6943493"/>
            <a:ext cx="6835775" cy="2781531"/>
          </a:xfrm>
          <a:prstGeom prst="rect">
            <a:avLst/>
          </a:prstGeom>
        </p:spPr>
        <p:txBody>
          <a:bodyPr/>
          <a:lstStyle>
            <a:lvl1pPr marL="0" indent="0">
              <a:buNone/>
              <a:defRPr sz="3000">
                <a:latin typeface="FS Me" charset="0"/>
                <a:ea typeface="FS Me" charset="0"/>
                <a:cs typeface="FS Me" charset="0"/>
              </a:defRPr>
            </a:lvl1pPr>
          </a:lstStyle>
          <a:p>
            <a:pPr lvl="0"/>
            <a:r>
              <a:rPr lang="en-US" dirty="0"/>
              <a:t>Text Body 30pt</a:t>
            </a:r>
          </a:p>
        </p:txBody>
      </p:sp>
      <p:sp>
        <p:nvSpPr>
          <p:cNvPr id="12" name="Text Placeholder 8"/>
          <p:cNvSpPr>
            <a:spLocks noGrp="1"/>
          </p:cNvSpPr>
          <p:nvPr>
            <p:ph type="body" sz="quarter" idx="15" hasCustomPrompt="1"/>
          </p:nvPr>
        </p:nvSpPr>
        <p:spPr>
          <a:xfrm>
            <a:off x="7751763" y="6943493"/>
            <a:ext cx="6835775" cy="2781531"/>
          </a:xfrm>
          <a:prstGeom prst="rect">
            <a:avLst/>
          </a:prstGeom>
        </p:spPr>
        <p:txBody>
          <a:bodyPr/>
          <a:lstStyle>
            <a:lvl1pPr marL="0" indent="0">
              <a:buNone/>
              <a:defRPr sz="2000">
                <a:latin typeface="FS Me" charset="0"/>
                <a:ea typeface="FS Me" charset="0"/>
                <a:cs typeface="FS Me" charset="0"/>
              </a:defRPr>
            </a:lvl1pPr>
          </a:lstStyle>
          <a:p>
            <a:pPr lvl="0"/>
            <a:r>
              <a:rPr lang="en-US" dirty="0"/>
              <a:t>Text Body 20pt</a:t>
            </a:r>
          </a:p>
        </p:txBody>
      </p:sp>
      <p:sp>
        <p:nvSpPr>
          <p:cNvPr id="13" name="Text Placeholder 8"/>
          <p:cNvSpPr>
            <a:spLocks noGrp="1"/>
          </p:cNvSpPr>
          <p:nvPr>
            <p:ph type="body" sz="quarter" idx="16" hasCustomPrompt="1"/>
          </p:nvPr>
        </p:nvSpPr>
        <p:spPr>
          <a:xfrm>
            <a:off x="465137" y="2381251"/>
            <a:ext cx="6835775" cy="590549"/>
          </a:xfrm>
          <a:prstGeom prst="rect">
            <a:avLst/>
          </a:prstGeom>
        </p:spPr>
        <p:txBody>
          <a:bodyPr/>
          <a:lstStyle>
            <a:lvl1pPr marL="0" indent="0">
              <a:buNone/>
              <a:defRPr sz="3500" b="1">
                <a:latin typeface="FS Me" charset="0"/>
                <a:ea typeface="FS Me" charset="0"/>
                <a:cs typeface="FS Me" charset="0"/>
              </a:defRPr>
            </a:lvl1pPr>
          </a:lstStyle>
          <a:p>
            <a:pPr lvl="0"/>
            <a:r>
              <a:rPr lang="en-US" dirty="0"/>
              <a:t>Sub heading 35pt</a:t>
            </a:r>
          </a:p>
        </p:txBody>
      </p:sp>
      <p:sp>
        <p:nvSpPr>
          <p:cNvPr id="14" name="Text Placeholder 8"/>
          <p:cNvSpPr>
            <a:spLocks noGrp="1"/>
          </p:cNvSpPr>
          <p:nvPr>
            <p:ph type="body" sz="quarter" idx="17" hasCustomPrompt="1"/>
          </p:nvPr>
        </p:nvSpPr>
        <p:spPr>
          <a:xfrm>
            <a:off x="7751763" y="2381251"/>
            <a:ext cx="6835775" cy="590549"/>
          </a:xfrm>
          <a:prstGeom prst="rect">
            <a:avLst/>
          </a:prstGeom>
        </p:spPr>
        <p:txBody>
          <a:bodyPr/>
          <a:lstStyle>
            <a:lvl1pPr marL="0" indent="0">
              <a:buNone/>
              <a:defRPr sz="2500" b="1">
                <a:latin typeface="FS Me" charset="0"/>
                <a:ea typeface="FS Me" charset="0"/>
                <a:cs typeface="FS Me" charset="0"/>
              </a:defRPr>
            </a:lvl1pPr>
          </a:lstStyle>
          <a:p>
            <a:pPr lvl="0"/>
            <a:r>
              <a:rPr lang="en-US" dirty="0"/>
              <a:t>Sub heading 25pt</a:t>
            </a:r>
          </a:p>
        </p:txBody>
      </p:sp>
      <p:sp>
        <p:nvSpPr>
          <p:cNvPr id="15" name="Text Placeholder 8"/>
          <p:cNvSpPr>
            <a:spLocks noGrp="1"/>
          </p:cNvSpPr>
          <p:nvPr>
            <p:ph type="body" sz="quarter" idx="18" hasCustomPrompt="1"/>
          </p:nvPr>
        </p:nvSpPr>
        <p:spPr>
          <a:xfrm>
            <a:off x="465137" y="6248400"/>
            <a:ext cx="6835775" cy="590549"/>
          </a:xfrm>
          <a:prstGeom prst="rect">
            <a:avLst/>
          </a:prstGeom>
        </p:spPr>
        <p:txBody>
          <a:bodyPr/>
          <a:lstStyle>
            <a:lvl1pPr marL="0" indent="0">
              <a:buNone/>
              <a:defRPr sz="3000" b="1">
                <a:latin typeface="FS Me" charset="0"/>
                <a:ea typeface="FS Me" charset="0"/>
                <a:cs typeface="FS Me" charset="0"/>
              </a:defRPr>
            </a:lvl1pPr>
          </a:lstStyle>
          <a:p>
            <a:pPr lvl="0"/>
            <a:r>
              <a:rPr lang="en-US" dirty="0"/>
              <a:t>Sub heading 30pt</a:t>
            </a:r>
          </a:p>
        </p:txBody>
      </p:sp>
      <p:sp>
        <p:nvSpPr>
          <p:cNvPr id="16" name="Text Placeholder 8"/>
          <p:cNvSpPr>
            <a:spLocks noGrp="1"/>
          </p:cNvSpPr>
          <p:nvPr>
            <p:ph type="body" sz="quarter" idx="19" hasCustomPrompt="1"/>
          </p:nvPr>
        </p:nvSpPr>
        <p:spPr>
          <a:xfrm>
            <a:off x="7751763" y="6248400"/>
            <a:ext cx="6835775" cy="590549"/>
          </a:xfrm>
          <a:prstGeom prst="rect">
            <a:avLst/>
          </a:prstGeom>
        </p:spPr>
        <p:txBody>
          <a:bodyPr/>
          <a:lstStyle>
            <a:lvl1pPr marL="0" indent="0">
              <a:buNone/>
              <a:defRPr sz="2000" b="1">
                <a:latin typeface="FS Me" charset="0"/>
                <a:ea typeface="FS Me" charset="0"/>
                <a:cs typeface="FS Me" charset="0"/>
              </a:defRPr>
            </a:lvl1pPr>
          </a:lstStyle>
          <a:p>
            <a:pPr lvl="0"/>
            <a:r>
              <a:rPr lang="en-US" dirty="0"/>
              <a:t>Sub heading 20pt</a:t>
            </a:r>
          </a:p>
        </p:txBody>
      </p:sp>
    </p:spTree>
    <p:extLst>
      <p:ext uri="{BB962C8B-B14F-4D97-AF65-F5344CB8AC3E}">
        <p14:creationId xmlns:p14="http://schemas.microsoft.com/office/powerpoint/2010/main" val="1972856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10">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500">
                <a:latin typeface="FS Me" charset="0"/>
                <a:ea typeface="FS Me" charset="0"/>
                <a:cs typeface="FS Me" charset="0"/>
              </a:defRPr>
            </a:lvl1pPr>
          </a:lstStyle>
          <a:p>
            <a:pPr lvl="0"/>
            <a:r>
              <a:rPr lang="en-US" dirty="0"/>
              <a:t>Title to go here 45pt</a:t>
            </a:r>
          </a:p>
        </p:txBody>
      </p:sp>
      <p:sp>
        <p:nvSpPr>
          <p:cNvPr id="4" name="Text Placeholder 8"/>
          <p:cNvSpPr>
            <a:spLocks noGrp="1"/>
          </p:cNvSpPr>
          <p:nvPr>
            <p:ph type="body" sz="quarter" idx="12" hasCustomPrompt="1"/>
          </p:nvPr>
        </p:nvSpPr>
        <p:spPr>
          <a:xfrm>
            <a:off x="465138" y="3071813"/>
            <a:ext cx="6835775" cy="3745676"/>
          </a:xfrm>
          <a:prstGeom prst="rect">
            <a:avLst/>
          </a:prstGeom>
        </p:spPr>
        <p:txBody>
          <a:bodyPr/>
          <a:lstStyle>
            <a:lvl1pPr marL="0" indent="0">
              <a:buNone/>
              <a:defRPr sz="3500">
                <a:latin typeface="FS Me" charset="0"/>
                <a:ea typeface="FS Me" charset="0"/>
                <a:cs typeface="FS Me" charset="0"/>
              </a:defRPr>
            </a:lvl1pPr>
          </a:lstStyle>
          <a:p>
            <a:pPr lvl="0"/>
            <a:r>
              <a:rPr lang="en-US" dirty="0"/>
              <a:t>Text Body 35pt</a:t>
            </a:r>
          </a:p>
        </p:txBody>
      </p:sp>
      <p:sp>
        <p:nvSpPr>
          <p:cNvPr id="5" name="Text Placeholder 8"/>
          <p:cNvSpPr>
            <a:spLocks noGrp="1"/>
          </p:cNvSpPr>
          <p:nvPr>
            <p:ph type="body" sz="quarter" idx="13" hasCustomPrompt="1"/>
          </p:nvPr>
        </p:nvSpPr>
        <p:spPr>
          <a:xfrm>
            <a:off x="7751763" y="3071813"/>
            <a:ext cx="6835775" cy="3745676"/>
          </a:xfrm>
          <a:prstGeom prst="rect">
            <a:avLst/>
          </a:prstGeom>
        </p:spPr>
        <p:txBody>
          <a:bodyPr/>
          <a:lstStyle>
            <a:lvl1pPr marL="0" indent="0">
              <a:buNone/>
              <a:defRPr sz="2500">
                <a:latin typeface="FS Me" charset="0"/>
                <a:ea typeface="FS Me" charset="0"/>
                <a:cs typeface="FS Me" charset="0"/>
              </a:defRPr>
            </a:lvl1pPr>
          </a:lstStyle>
          <a:p>
            <a:pPr lvl="0"/>
            <a:r>
              <a:rPr lang="en-US" dirty="0"/>
              <a:t>Text Body 25pt</a:t>
            </a:r>
          </a:p>
        </p:txBody>
      </p:sp>
      <p:sp>
        <p:nvSpPr>
          <p:cNvPr id="6" name="Text Placeholder 8"/>
          <p:cNvSpPr>
            <a:spLocks noGrp="1"/>
          </p:cNvSpPr>
          <p:nvPr>
            <p:ph type="body" sz="quarter" idx="14" hasCustomPrompt="1"/>
          </p:nvPr>
        </p:nvSpPr>
        <p:spPr>
          <a:xfrm>
            <a:off x="465138" y="7039405"/>
            <a:ext cx="6835775" cy="268561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LucidaGrande" charset="0"/>
              <a:buChar char="‣"/>
              <a:tabLst/>
              <a:defRPr sz="3000">
                <a:latin typeface="FS Me" charset="0"/>
                <a:ea typeface="FS Me" charset="0"/>
                <a:cs typeface="FS Me" charset="0"/>
              </a:defRPr>
            </a:lvl1pPr>
          </a:lstStyle>
          <a:p>
            <a:pPr lvl="0"/>
            <a:r>
              <a:rPr lang="en-US" dirty="0"/>
              <a:t>Text Body 30pt</a:t>
            </a:r>
          </a:p>
          <a:p>
            <a:pPr marL="457200" marR="0" lvl="0" indent="-457200" algn="l" defTabSz="914400" rtl="0" eaLnBrk="1" fontAlgn="auto" latinLnBrk="0" hangingPunct="1">
              <a:lnSpc>
                <a:spcPct val="90000"/>
              </a:lnSpc>
              <a:spcBef>
                <a:spcPts val="1000"/>
              </a:spcBef>
              <a:spcAft>
                <a:spcPts val="0"/>
              </a:spcAft>
              <a:buClrTx/>
              <a:buSzTx/>
              <a:buFont typeface="LucidaGrande" charset="0"/>
              <a:buChar char="‣"/>
              <a:tabLst/>
              <a:defRPr/>
            </a:pPr>
            <a:r>
              <a:rPr lang="en-US" dirty="0"/>
              <a:t>Text Body 30pt</a:t>
            </a:r>
          </a:p>
          <a:p>
            <a:pPr marL="457200" marR="0" lvl="0" indent="-457200" algn="l" defTabSz="914400" rtl="0" eaLnBrk="1" fontAlgn="auto" latinLnBrk="0" hangingPunct="1">
              <a:lnSpc>
                <a:spcPct val="90000"/>
              </a:lnSpc>
              <a:spcBef>
                <a:spcPts val="1000"/>
              </a:spcBef>
              <a:spcAft>
                <a:spcPts val="0"/>
              </a:spcAft>
              <a:buClrTx/>
              <a:buSzTx/>
              <a:buFont typeface="LucidaGrande" charset="0"/>
              <a:buChar char="‣"/>
              <a:tabLst/>
              <a:defRPr/>
            </a:pPr>
            <a:r>
              <a:rPr lang="en-US" dirty="0"/>
              <a:t>Text Body 30pt</a:t>
            </a:r>
          </a:p>
          <a:p>
            <a:pPr lvl="0"/>
            <a:endParaRPr lang="en-US" dirty="0"/>
          </a:p>
        </p:txBody>
      </p:sp>
      <p:sp>
        <p:nvSpPr>
          <p:cNvPr id="7" name="Text Placeholder 8"/>
          <p:cNvSpPr>
            <a:spLocks noGrp="1"/>
          </p:cNvSpPr>
          <p:nvPr>
            <p:ph type="body" sz="quarter" idx="15" hasCustomPrompt="1"/>
          </p:nvPr>
        </p:nvSpPr>
        <p:spPr>
          <a:xfrm>
            <a:off x="7751763" y="7039405"/>
            <a:ext cx="6835775" cy="2685619"/>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LucidaGrande" charset="0"/>
              <a:buChar char="‣"/>
              <a:tabLst/>
              <a:defRPr sz="2000">
                <a:latin typeface="FS Me" charset="0"/>
                <a:ea typeface="FS Me" charset="0"/>
                <a:cs typeface="FS Me" charset="0"/>
              </a:defRPr>
            </a:lvl1pPr>
          </a:lstStyle>
          <a:p>
            <a:pPr lvl="0"/>
            <a:r>
              <a:rPr lang="en-US" dirty="0"/>
              <a:t>Text Body 20pt</a:t>
            </a:r>
          </a:p>
          <a:p>
            <a:pPr marL="342900" marR="0" lvl="0" indent="-342900" algn="l" defTabSz="914400" rtl="0" eaLnBrk="1" fontAlgn="auto" latinLnBrk="0" hangingPunct="1">
              <a:lnSpc>
                <a:spcPct val="90000"/>
              </a:lnSpc>
              <a:spcBef>
                <a:spcPts val="1000"/>
              </a:spcBef>
              <a:spcAft>
                <a:spcPts val="0"/>
              </a:spcAft>
              <a:buClrTx/>
              <a:buSzTx/>
              <a:buFont typeface="LucidaGrande" charset="0"/>
              <a:buChar char="‣"/>
              <a:tabLst/>
              <a:defRPr/>
            </a:pPr>
            <a:r>
              <a:rPr lang="en-US" dirty="0"/>
              <a:t>Text Body 20pt</a:t>
            </a:r>
          </a:p>
          <a:p>
            <a:pPr marL="342900" marR="0" lvl="0" indent="-342900" algn="l" defTabSz="914400" rtl="0" eaLnBrk="1" fontAlgn="auto" latinLnBrk="0" hangingPunct="1">
              <a:lnSpc>
                <a:spcPct val="90000"/>
              </a:lnSpc>
              <a:spcBef>
                <a:spcPts val="1000"/>
              </a:spcBef>
              <a:spcAft>
                <a:spcPts val="0"/>
              </a:spcAft>
              <a:buClrTx/>
              <a:buSzTx/>
              <a:buFont typeface="LucidaGrande" charset="0"/>
              <a:buChar char="‣"/>
              <a:tabLst/>
              <a:defRPr/>
            </a:pPr>
            <a:r>
              <a:rPr lang="en-US" dirty="0"/>
              <a:t>Text Body 20pt</a:t>
            </a:r>
          </a:p>
          <a:p>
            <a:pPr lvl="0"/>
            <a:endParaRPr lang="en-US" dirty="0"/>
          </a:p>
        </p:txBody>
      </p:sp>
      <p:sp>
        <p:nvSpPr>
          <p:cNvPr id="8" name="Text Placeholder 8"/>
          <p:cNvSpPr>
            <a:spLocks noGrp="1"/>
          </p:cNvSpPr>
          <p:nvPr>
            <p:ph type="body" sz="quarter" idx="16" hasCustomPrompt="1"/>
          </p:nvPr>
        </p:nvSpPr>
        <p:spPr>
          <a:xfrm>
            <a:off x="465137" y="2381251"/>
            <a:ext cx="6835775" cy="590549"/>
          </a:xfrm>
          <a:prstGeom prst="rect">
            <a:avLst/>
          </a:prstGeom>
        </p:spPr>
        <p:txBody>
          <a:bodyPr/>
          <a:lstStyle>
            <a:lvl1pPr marL="0" indent="0">
              <a:buNone/>
              <a:defRPr sz="3500" b="1">
                <a:latin typeface="FS Me" charset="0"/>
                <a:ea typeface="FS Me" charset="0"/>
                <a:cs typeface="FS Me" charset="0"/>
              </a:defRPr>
            </a:lvl1pPr>
          </a:lstStyle>
          <a:p>
            <a:pPr lvl="0"/>
            <a:r>
              <a:rPr lang="en-US" dirty="0"/>
              <a:t>Sub heading 35pt</a:t>
            </a:r>
          </a:p>
        </p:txBody>
      </p:sp>
      <p:sp>
        <p:nvSpPr>
          <p:cNvPr id="9" name="Text Placeholder 8"/>
          <p:cNvSpPr>
            <a:spLocks noGrp="1"/>
          </p:cNvSpPr>
          <p:nvPr>
            <p:ph type="body" sz="quarter" idx="17" hasCustomPrompt="1"/>
          </p:nvPr>
        </p:nvSpPr>
        <p:spPr>
          <a:xfrm>
            <a:off x="7751763" y="2381251"/>
            <a:ext cx="6835775" cy="590549"/>
          </a:xfrm>
          <a:prstGeom prst="rect">
            <a:avLst/>
          </a:prstGeom>
        </p:spPr>
        <p:txBody>
          <a:bodyPr/>
          <a:lstStyle>
            <a:lvl1pPr marL="0" indent="0">
              <a:buNone/>
              <a:defRPr sz="2500" b="1">
                <a:latin typeface="FS Me" charset="0"/>
                <a:ea typeface="FS Me" charset="0"/>
                <a:cs typeface="FS Me" charset="0"/>
              </a:defRPr>
            </a:lvl1pPr>
          </a:lstStyle>
          <a:p>
            <a:pPr lvl="0"/>
            <a:r>
              <a:rPr lang="en-US" dirty="0"/>
              <a:t>Sub heading 25pt</a:t>
            </a:r>
          </a:p>
        </p:txBody>
      </p:sp>
    </p:spTree>
    <p:extLst>
      <p:ext uri="{BB962C8B-B14F-4D97-AF65-F5344CB8AC3E}">
        <p14:creationId xmlns:p14="http://schemas.microsoft.com/office/powerpoint/2010/main" val="1139601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048453" y="2960461"/>
            <a:ext cx="7256689" cy="2671083"/>
          </a:xfrm>
          <a:prstGeom prst="rect">
            <a:avLst/>
          </a:prstGeom>
        </p:spPr>
        <p:txBody>
          <a:bodyPr/>
          <a:lstStyle>
            <a:lvl1pPr marL="0" indent="0">
              <a:buNone/>
              <a:defRPr sz="4000" b="0">
                <a:solidFill>
                  <a:schemeClr val="accent1"/>
                </a:solidFill>
                <a:latin typeface="FS Me" charset="0"/>
                <a:ea typeface="FS Me" charset="0"/>
                <a:cs typeface="FS Me" charset="0"/>
              </a:defRPr>
            </a:lvl1pPr>
          </a:lstStyle>
          <a:p>
            <a:pPr marL="12700" marR="495300">
              <a:lnSpc>
                <a:spcPct val="100499"/>
              </a:lnSpc>
            </a:pPr>
            <a:r>
              <a:rPr lang="en-US" spc="-45" dirty="0"/>
              <a:t>Lorem </a:t>
            </a:r>
            <a:r>
              <a:rPr lang="en-US" spc="-50" dirty="0"/>
              <a:t>ipsum dolor </a:t>
            </a:r>
            <a:r>
              <a:rPr lang="en-US" spc="-40" dirty="0"/>
              <a:t>sit </a:t>
            </a:r>
            <a:r>
              <a:rPr lang="en-US" spc="-25" dirty="0" err="1"/>
              <a:t>amet</a:t>
            </a:r>
            <a:r>
              <a:rPr lang="en-US" spc="-25" dirty="0"/>
              <a:t>,  </a:t>
            </a:r>
            <a:r>
              <a:rPr lang="en-US" spc="-50" dirty="0" err="1"/>
              <a:t>consectetur</a:t>
            </a:r>
            <a:r>
              <a:rPr lang="en-US" spc="-50" dirty="0"/>
              <a:t> </a:t>
            </a:r>
            <a:r>
              <a:rPr lang="en-US" spc="-55" dirty="0" err="1"/>
              <a:t>adipiscing</a:t>
            </a:r>
            <a:r>
              <a:rPr lang="en-US" spc="40" dirty="0"/>
              <a:t> </a:t>
            </a:r>
            <a:r>
              <a:rPr lang="en-US" spc="-35" dirty="0" err="1"/>
              <a:t>elit</a:t>
            </a:r>
            <a:r>
              <a:rPr lang="en-US" spc="-35" dirty="0"/>
              <a:t>.</a:t>
            </a:r>
          </a:p>
          <a:p>
            <a:pPr marL="12700" marR="5080">
              <a:lnSpc>
                <a:spcPct val="100499"/>
              </a:lnSpc>
            </a:pPr>
            <a:r>
              <a:rPr lang="en-US" spc="-50" dirty="0" err="1"/>
              <a:t>Praesent</a:t>
            </a:r>
            <a:r>
              <a:rPr lang="en-US" spc="-50" dirty="0"/>
              <a:t> </a:t>
            </a:r>
            <a:r>
              <a:rPr lang="en-US" spc="-25" dirty="0"/>
              <a:t>ac </a:t>
            </a:r>
            <a:r>
              <a:rPr lang="en-US" spc="-50" dirty="0"/>
              <a:t>lacus </a:t>
            </a:r>
            <a:r>
              <a:rPr lang="en-US" spc="-15" dirty="0"/>
              <a:t>at </a:t>
            </a:r>
            <a:r>
              <a:rPr lang="en-US" spc="-45" dirty="0" err="1"/>
              <a:t>sapien</a:t>
            </a:r>
            <a:r>
              <a:rPr lang="en-US" spc="-45" dirty="0"/>
              <a:t>  </a:t>
            </a:r>
            <a:r>
              <a:rPr lang="en-US" spc="-35" dirty="0"/>
              <a:t>dictum </a:t>
            </a:r>
            <a:r>
              <a:rPr lang="en-US" spc="-50" dirty="0" err="1"/>
              <a:t>blandit</a:t>
            </a:r>
            <a:r>
              <a:rPr lang="en-US" spc="-50" dirty="0"/>
              <a:t> </a:t>
            </a:r>
            <a:r>
              <a:rPr lang="en-US" spc="-40" dirty="0"/>
              <a:t>sit </a:t>
            </a:r>
            <a:r>
              <a:rPr lang="en-US" spc="-35" dirty="0" err="1"/>
              <a:t>amet</a:t>
            </a:r>
            <a:r>
              <a:rPr lang="en-US" spc="-35" dirty="0"/>
              <a:t> </a:t>
            </a:r>
            <a:r>
              <a:rPr lang="en-US" spc="-25" dirty="0"/>
              <a:t>et</a:t>
            </a:r>
            <a:r>
              <a:rPr lang="en-US" spc="130" dirty="0"/>
              <a:t> </a:t>
            </a:r>
            <a:r>
              <a:rPr lang="en-US" spc="-55" dirty="0" err="1"/>
              <a:t>nisl</a:t>
            </a:r>
            <a:endParaRPr lang="en-US" spc="-55" dirty="0"/>
          </a:p>
        </p:txBody>
      </p:sp>
      <p:sp>
        <p:nvSpPr>
          <p:cNvPr id="11" name="Text Placeholder 10"/>
          <p:cNvSpPr>
            <a:spLocks noGrp="1"/>
          </p:cNvSpPr>
          <p:nvPr>
            <p:ph type="body" sz="quarter" idx="13" hasCustomPrompt="1"/>
          </p:nvPr>
        </p:nvSpPr>
        <p:spPr>
          <a:xfrm>
            <a:off x="2046288" y="6073775"/>
            <a:ext cx="5689600" cy="815431"/>
          </a:xfrm>
          <a:prstGeom prst="rect">
            <a:avLst/>
          </a:prstGeom>
        </p:spPr>
        <p:txBody>
          <a:bodyPr anchor="b"/>
          <a:lstStyle>
            <a:lvl1pPr marL="0" indent="0">
              <a:buNone/>
              <a:defRPr sz="2200" b="1">
                <a:solidFill>
                  <a:schemeClr val="accent5"/>
                </a:solidFill>
                <a:latin typeface="FS Me" charset="0"/>
                <a:ea typeface="FS Me" charset="0"/>
                <a:cs typeface="FS Me" charset="0"/>
              </a:defRPr>
            </a:lvl1pPr>
            <a:lvl2pPr marL="457200" indent="0">
              <a:buNone/>
              <a:defRPr sz="2200">
                <a:solidFill>
                  <a:schemeClr val="accent5"/>
                </a:solidFill>
                <a:latin typeface="FS Me" charset="0"/>
                <a:ea typeface="FS Me" charset="0"/>
                <a:cs typeface="FS Me" charset="0"/>
              </a:defRPr>
            </a:lvl2pPr>
          </a:lstStyle>
          <a:p>
            <a:pPr lvl="0"/>
            <a:r>
              <a:rPr lang="en-US" dirty="0"/>
              <a:t>Name Surname</a:t>
            </a:r>
          </a:p>
        </p:txBody>
      </p:sp>
      <p:sp>
        <p:nvSpPr>
          <p:cNvPr id="13" name="Text Placeholder 12"/>
          <p:cNvSpPr>
            <a:spLocks noGrp="1"/>
          </p:cNvSpPr>
          <p:nvPr>
            <p:ph type="body" sz="quarter" idx="14" hasCustomPrompt="1"/>
          </p:nvPr>
        </p:nvSpPr>
        <p:spPr>
          <a:xfrm>
            <a:off x="2046288" y="6946468"/>
            <a:ext cx="5689600" cy="769938"/>
          </a:xfrm>
          <a:prstGeom prst="rect">
            <a:avLst/>
          </a:prstGeom>
        </p:spPr>
        <p:txBody>
          <a:bodyPr/>
          <a:lstStyle>
            <a:lvl1pPr marL="0" indent="0">
              <a:buNone/>
              <a:defRPr sz="2200">
                <a:solidFill>
                  <a:schemeClr val="accent5"/>
                </a:solidFill>
                <a:latin typeface="FS Me" charset="0"/>
                <a:ea typeface="FS Me" charset="0"/>
                <a:cs typeface="FS Me" charset="0"/>
              </a:defRPr>
            </a:lvl1pPr>
          </a:lstStyle>
          <a:p>
            <a:pPr lvl="0"/>
            <a:r>
              <a:rPr lang="en-US" dirty="0"/>
              <a:t>Job Title</a:t>
            </a:r>
          </a:p>
        </p:txBody>
      </p:sp>
      <p:sp>
        <p:nvSpPr>
          <p:cNvPr id="17" name="Freeform 16"/>
          <p:cNvSpPr/>
          <p:nvPr userDrawn="1"/>
        </p:nvSpPr>
        <p:spPr>
          <a:xfrm>
            <a:off x="9901070" y="0"/>
            <a:ext cx="5218281" cy="3397704"/>
          </a:xfrm>
          <a:custGeom>
            <a:avLst/>
            <a:gdLst>
              <a:gd name="connsiteX0" fmla="*/ 0 w 5218281"/>
              <a:gd name="connsiteY0" fmla="*/ 0 h 3397704"/>
              <a:gd name="connsiteX1" fmla="*/ 5218281 w 5218281"/>
              <a:gd name="connsiteY1" fmla="*/ 0 h 3397704"/>
              <a:gd name="connsiteX2" fmla="*/ 5218281 w 5218281"/>
              <a:gd name="connsiteY2" fmla="*/ 3397704 h 3397704"/>
            </a:gdLst>
            <a:ahLst/>
            <a:cxnLst>
              <a:cxn ang="0">
                <a:pos x="connsiteX0" y="connsiteY0"/>
              </a:cxn>
              <a:cxn ang="0">
                <a:pos x="connsiteX1" y="connsiteY1"/>
              </a:cxn>
              <a:cxn ang="0">
                <a:pos x="connsiteX2" y="connsiteY2"/>
              </a:cxn>
            </a:cxnLst>
            <a:rect l="l" t="t" r="r" b="b"/>
            <a:pathLst>
              <a:path w="5218281" h="3397704">
                <a:moveTo>
                  <a:pt x="0" y="0"/>
                </a:moveTo>
                <a:lnTo>
                  <a:pt x="5218281" y="0"/>
                </a:lnTo>
                <a:lnTo>
                  <a:pt x="5218281" y="339770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9" name="Freeform 18"/>
          <p:cNvSpPr/>
          <p:nvPr userDrawn="1"/>
        </p:nvSpPr>
        <p:spPr>
          <a:xfrm>
            <a:off x="4456277" y="6329342"/>
            <a:ext cx="10676721" cy="4376119"/>
          </a:xfrm>
          <a:custGeom>
            <a:avLst/>
            <a:gdLst>
              <a:gd name="connsiteX0" fmla="*/ 10676721 w 10676721"/>
              <a:gd name="connsiteY0" fmla="*/ 0 h 4376119"/>
              <a:gd name="connsiteX1" fmla="*/ 10676721 w 10676721"/>
              <a:gd name="connsiteY1" fmla="*/ 4376119 h 4376119"/>
              <a:gd name="connsiteX2" fmla="*/ 0 w 10676721"/>
              <a:gd name="connsiteY2" fmla="*/ 4376119 h 4376119"/>
            </a:gdLst>
            <a:ahLst/>
            <a:cxnLst>
              <a:cxn ang="0">
                <a:pos x="connsiteX0" y="connsiteY0"/>
              </a:cxn>
              <a:cxn ang="0">
                <a:pos x="connsiteX1" y="connsiteY1"/>
              </a:cxn>
              <a:cxn ang="0">
                <a:pos x="connsiteX2" y="connsiteY2"/>
              </a:cxn>
            </a:cxnLst>
            <a:rect l="l" t="t" r="r" b="b"/>
            <a:pathLst>
              <a:path w="10676721" h="4376119">
                <a:moveTo>
                  <a:pt x="10676721" y="0"/>
                </a:moveTo>
                <a:lnTo>
                  <a:pt x="10676721" y="4376119"/>
                </a:lnTo>
                <a:lnTo>
                  <a:pt x="0" y="43761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kern="1200"/>
          </a:p>
        </p:txBody>
      </p:sp>
      <p:sp>
        <p:nvSpPr>
          <p:cNvPr id="9" name="TextBox 8"/>
          <p:cNvSpPr txBox="1"/>
          <p:nvPr userDrawn="1"/>
        </p:nvSpPr>
        <p:spPr>
          <a:xfrm>
            <a:off x="1318437" y="1692905"/>
            <a:ext cx="2431765" cy="2092881"/>
          </a:xfrm>
          <a:prstGeom prst="rect">
            <a:avLst/>
          </a:prstGeom>
          <a:noFill/>
        </p:spPr>
        <p:txBody>
          <a:bodyPr wrap="square" rtlCol="0">
            <a:spAutoFit/>
          </a:bodyPr>
          <a:lstStyle/>
          <a:p>
            <a:r>
              <a:rPr lang="en-US" sz="13000" b="1" spc="-2500" baseline="0" dirty="0">
                <a:solidFill>
                  <a:schemeClr val="accent1"/>
                </a:solidFill>
                <a:latin typeface="FS Me" charset="0"/>
                <a:ea typeface="FS Me" charset="0"/>
                <a:cs typeface="FS Me" charset="0"/>
              </a:rPr>
              <a:t>&lt;&lt;</a:t>
            </a:r>
          </a:p>
        </p:txBody>
      </p:sp>
      <p:sp>
        <p:nvSpPr>
          <p:cNvPr id="12" name="TextBox 11"/>
          <p:cNvSpPr txBox="1"/>
          <p:nvPr userDrawn="1"/>
        </p:nvSpPr>
        <p:spPr>
          <a:xfrm flipV="1">
            <a:off x="9437043" y="4585103"/>
            <a:ext cx="2431765" cy="2092881"/>
          </a:xfrm>
          <a:prstGeom prst="rect">
            <a:avLst/>
          </a:prstGeom>
          <a:noFill/>
        </p:spPr>
        <p:txBody>
          <a:bodyPr wrap="square" rtlCol="0">
            <a:spAutoFit/>
          </a:bodyPr>
          <a:lstStyle/>
          <a:p>
            <a:r>
              <a:rPr lang="en-US" sz="13000" b="1" spc="-2500" baseline="0" dirty="0">
                <a:solidFill>
                  <a:schemeClr val="accent1"/>
                </a:solidFill>
                <a:latin typeface="FS Me" charset="0"/>
                <a:ea typeface="FS Me" charset="0"/>
                <a:cs typeface="FS Me" charset="0"/>
              </a:rPr>
              <a:t>&lt;&lt;</a:t>
            </a:r>
          </a:p>
        </p:txBody>
      </p:sp>
    </p:spTree>
    <p:extLst>
      <p:ext uri="{BB962C8B-B14F-4D97-AF65-F5344CB8AC3E}">
        <p14:creationId xmlns:p14="http://schemas.microsoft.com/office/powerpoint/2010/main" val="135709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3803195" y="2960461"/>
            <a:ext cx="7256689" cy="2671083"/>
          </a:xfrm>
          <a:prstGeom prst="rect">
            <a:avLst/>
          </a:prstGeom>
        </p:spPr>
        <p:txBody>
          <a:bodyPr/>
          <a:lstStyle>
            <a:lvl1pPr marL="0" indent="0">
              <a:buNone/>
              <a:defRPr sz="4000" b="0">
                <a:solidFill>
                  <a:schemeClr val="accent1"/>
                </a:solidFill>
                <a:latin typeface="FS Me" charset="0"/>
                <a:ea typeface="FS Me" charset="0"/>
                <a:cs typeface="FS Me" charset="0"/>
              </a:defRPr>
            </a:lvl1pPr>
          </a:lstStyle>
          <a:p>
            <a:pPr marL="12700" marR="495300">
              <a:lnSpc>
                <a:spcPct val="100499"/>
              </a:lnSpc>
            </a:pPr>
            <a:r>
              <a:rPr lang="en-US" spc="-45" dirty="0"/>
              <a:t>Lorem </a:t>
            </a:r>
            <a:r>
              <a:rPr lang="en-US" spc="-50" dirty="0"/>
              <a:t>ipsum dolor </a:t>
            </a:r>
            <a:r>
              <a:rPr lang="en-US" spc="-40" dirty="0"/>
              <a:t>sit </a:t>
            </a:r>
            <a:r>
              <a:rPr lang="en-US" spc="-25" dirty="0" err="1"/>
              <a:t>amet</a:t>
            </a:r>
            <a:r>
              <a:rPr lang="en-US" spc="-25" dirty="0"/>
              <a:t>,  </a:t>
            </a:r>
            <a:r>
              <a:rPr lang="en-US" spc="-50" dirty="0" err="1"/>
              <a:t>consectetur</a:t>
            </a:r>
            <a:r>
              <a:rPr lang="en-US" spc="-50" dirty="0"/>
              <a:t> </a:t>
            </a:r>
            <a:r>
              <a:rPr lang="en-US" spc="-55" dirty="0" err="1"/>
              <a:t>adipiscing</a:t>
            </a:r>
            <a:r>
              <a:rPr lang="en-US" spc="40" dirty="0"/>
              <a:t> </a:t>
            </a:r>
            <a:r>
              <a:rPr lang="en-US" spc="-35" dirty="0" err="1"/>
              <a:t>elit</a:t>
            </a:r>
            <a:r>
              <a:rPr lang="en-US" spc="-35" dirty="0"/>
              <a:t>.</a:t>
            </a:r>
          </a:p>
          <a:p>
            <a:pPr marL="12700" marR="5080">
              <a:lnSpc>
                <a:spcPct val="100499"/>
              </a:lnSpc>
            </a:pPr>
            <a:r>
              <a:rPr lang="en-US" spc="-50" dirty="0" err="1"/>
              <a:t>Praesent</a:t>
            </a:r>
            <a:r>
              <a:rPr lang="en-US" spc="-50" dirty="0"/>
              <a:t> </a:t>
            </a:r>
            <a:r>
              <a:rPr lang="en-US" spc="-25" dirty="0"/>
              <a:t>ac </a:t>
            </a:r>
            <a:r>
              <a:rPr lang="en-US" spc="-50" dirty="0"/>
              <a:t>lacus </a:t>
            </a:r>
            <a:r>
              <a:rPr lang="en-US" spc="-15" dirty="0"/>
              <a:t>at </a:t>
            </a:r>
            <a:r>
              <a:rPr lang="en-US" spc="-45" dirty="0" err="1"/>
              <a:t>sapien</a:t>
            </a:r>
            <a:r>
              <a:rPr lang="en-US" spc="-45" dirty="0"/>
              <a:t>  </a:t>
            </a:r>
            <a:r>
              <a:rPr lang="en-US" spc="-35" dirty="0"/>
              <a:t>dictum </a:t>
            </a:r>
            <a:r>
              <a:rPr lang="en-US" spc="-50" dirty="0" err="1"/>
              <a:t>blandit</a:t>
            </a:r>
            <a:r>
              <a:rPr lang="en-US" spc="-50" dirty="0"/>
              <a:t> </a:t>
            </a:r>
            <a:r>
              <a:rPr lang="en-US" spc="-40" dirty="0"/>
              <a:t>sit </a:t>
            </a:r>
            <a:r>
              <a:rPr lang="en-US" spc="-35" dirty="0" err="1"/>
              <a:t>amet</a:t>
            </a:r>
            <a:r>
              <a:rPr lang="en-US" spc="-35" dirty="0"/>
              <a:t> </a:t>
            </a:r>
            <a:r>
              <a:rPr lang="en-US" spc="-25" dirty="0"/>
              <a:t>et</a:t>
            </a:r>
            <a:r>
              <a:rPr lang="en-US" spc="130" dirty="0"/>
              <a:t> </a:t>
            </a:r>
            <a:r>
              <a:rPr lang="en-US" spc="-55" dirty="0" err="1"/>
              <a:t>nisl</a:t>
            </a:r>
            <a:endParaRPr lang="en-US" spc="-55" dirty="0"/>
          </a:p>
        </p:txBody>
      </p:sp>
      <p:sp>
        <p:nvSpPr>
          <p:cNvPr id="6" name="Text Placeholder 10"/>
          <p:cNvSpPr>
            <a:spLocks noGrp="1"/>
          </p:cNvSpPr>
          <p:nvPr>
            <p:ph type="body" sz="quarter" idx="13" hasCustomPrompt="1"/>
          </p:nvPr>
        </p:nvSpPr>
        <p:spPr>
          <a:xfrm>
            <a:off x="2801030" y="6073775"/>
            <a:ext cx="5689600" cy="815431"/>
          </a:xfrm>
          <a:prstGeom prst="rect">
            <a:avLst/>
          </a:prstGeom>
        </p:spPr>
        <p:txBody>
          <a:bodyPr anchor="b"/>
          <a:lstStyle>
            <a:lvl1pPr marL="0" indent="0">
              <a:buNone/>
              <a:defRPr sz="2200" b="1">
                <a:solidFill>
                  <a:schemeClr val="accent5"/>
                </a:solidFill>
                <a:latin typeface="FS Me" charset="0"/>
                <a:ea typeface="FS Me" charset="0"/>
                <a:cs typeface="FS Me" charset="0"/>
              </a:defRPr>
            </a:lvl1pPr>
            <a:lvl2pPr marL="457200" indent="0">
              <a:buNone/>
              <a:defRPr sz="2200">
                <a:solidFill>
                  <a:schemeClr val="accent5"/>
                </a:solidFill>
                <a:latin typeface="FS Me" charset="0"/>
                <a:ea typeface="FS Me" charset="0"/>
                <a:cs typeface="FS Me" charset="0"/>
              </a:defRPr>
            </a:lvl2pPr>
          </a:lstStyle>
          <a:p>
            <a:pPr lvl="0"/>
            <a:r>
              <a:rPr lang="en-US" dirty="0"/>
              <a:t>Name Surname</a:t>
            </a:r>
          </a:p>
        </p:txBody>
      </p:sp>
      <p:sp>
        <p:nvSpPr>
          <p:cNvPr id="7" name="Text Placeholder 12"/>
          <p:cNvSpPr>
            <a:spLocks noGrp="1"/>
          </p:cNvSpPr>
          <p:nvPr>
            <p:ph type="body" sz="quarter" idx="14" hasCustomPrompt="1"/>
          </p:nvPr>
        </p:nvSpPr>
        <p:spPr>
          <a:xfrm>
            <a:off x="2801030" y="6946468"/>
            <a:ext cx="5689600" cy="769938"/>
          </a:xfrm>
          <a:prstGeom prst="rect">
            <a:avLst/>
          </a:prstGeom>
        </p:spPr>
        <p:txBody>
          <a:bodyPr/>
          <a:lstStyle>
            <a:lvl1pPr marL="0" indent="0">
              <a:buNone/>
              <a:defRPr sz="2200">
                <a:solidFill>
                  <a:schemeClr val="accent5"/>
                </a:solidFill>
                <a:latin typeface="FS Me" charset="0"/>
                <a:ea typeface="FS Me" charset="0"/>
                <a:cs typeface="FS Me" charset="0"/>
              </a:defRPr>
            </a:lvl1pPr>
          </a:lstStyle>
          <a:p>
            <a:pPr lvl="0"/>
            <a:r>
              <a:rPr lang="en-US" dirty="0"/>
              <a:t>Job Title</a:t>
            </a:r>
          </a:p>
        </p:txBody>
      </p:sp>
      <p:sp>
        <p:nvSpPr>
          <p:cNvPr id="11" name="TextBox 10"/>
          <p:cNvSpPr txBox="1"/>
          <p:nvPr userDrawn="1"/>
        </p:nvSpPr>
        <p:spPr>
          <a:xfrm>
            <a:off x="2169042" y="1692905"/>
            <a:ext cx="2431765" cy="2092881"/>
          </a:xfrm>
          <a:prstGeom prst="rect">
            <a:avLst/>
          </a:prstGeom>
          <a:noFill/>
        </p:spPr>
        <p:txBody>
          <a:bodyPr wrap="square" rtlCol="0">
            <a:spAutoFit/>
          </a:bodyPr>
          <a:lstStyle/>
          <a:p>
            <a:r>
              <a:rPr lang="en-US" sz="13000" b="1" spc="-2500" baseline="0" dirty="0">
                <a:solidFill>
                  <a:schemeClr val="accent1"/>
                </a:solidFill>
                <a:latin typeface="FS Me" charset="0"/>
                <a:ea typeface="FS Me" charset="0"/>
                <a:cs typeface="FS Me" charset="0"/>
              </a:rPr>
              <a:t>&lt;&lt;</a:t>
            </a:r>
          </a:p>
        </p:txBody>
      </p:sp>
      <p:sp>
        <p:nvSpPr>
          <p:cNvPr id="12" name="TextBox 11"/>
          <p:cNvSpPr txBox="1"/>
          <p:nvPr userDrawn="1"/>
        </p:nvSpPr>
        <p:spPr>
          <a:xfrm flipV="1">
            <a:off x="10287648" y="4585103"/>
            <a:ext cx="2431765" cy="2092881"/>
          </a:xfrm>
          <a:prstGeom prst="rect">
            <a:avLst/>
          </a:prstGeom>
          <a:noFill/>
        </p:spPr>
        <p:txBody>
          <a:bodyPr wrap="square" rtlCol="0">
            <a:spAutoFit/>
          </a:bodyPr>
          <a:lstStyle/>
          <a:p>
            <a:r>
              <a:rPr lang="en-US" sz="13000" b="1" spc="-2500" baseline="0" dirty="0">
                <a:solidFill>
                  <a:schemeClr val="accent1"/>
                </a:solidFill>
                <a:latin typeface="FS Me" charset="0"/>
                <a:ea typeface="FS Me" charset="0"/>
                <a:cs typeface="FS Me" charset="0"/>
              </a:rPr>
              <a:t>&lt;&lt;</a:t>
            </a:r>
          </a:p>
        </p:txBody>
      </p:sp>
    </p:spTree>
    <p:extLst>
      <p:ext uri="{BB962C8B-B14F-4D97-AF65-F5344CB8AC3E}">
        <p14:creationId xmlns:p14="http://schemas.microsoft.com/office/powerpoint/2010/main" val="8366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s example">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a:t>
            </a:r>
          </a:p>
        </p:txBody>
      </p:sp>
      <p:graphicFrame>
        <p:nvGraphicFramePr>
          <p:cNvPr id="9" name="Chart 8"/>
          <p:cNvGraphicFramePr/>
          <p:nvPr userDrawn="1">
            <p:extLst>
              <p:ext uri="{D42A27DB-BD31-4B8C-83A1-F6EECF244321}">
                <p14:modId xmlns:p14="http://schemas.microsoft.com/office/powerpoint/2010/main" val="942817387"/>
              </p:ext>
            </p:extLst>
          </p:nvPr>
        </p:nvGraphicFramePr>
        <p:xfrm>
          <a:off x="7114919" y="2830970"/>
          <a:ext cx="3685159" cy="316388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userDrawn="1"/>
        </p:nvSpPr>
        <p:spPr>
          <a:xfrm>
            <a:off x="7265090" y="2849803"/>
            <a:ext cx="1640115" cy="406265"/>
          </a:xfrm>
          <a:prstGeom prst="rect">
            <a:avLst/>
          </a:prstGeom>
          <a:noFill/>
        </p:spPr>
        <p:txBody>
          <a:bodyPr wrap="square" rtlCol="0">
            <a:spAutoFit/>
          </a:bodyPr>
          <a:lstStyle/>
          <a:p>
            <a:r>
              <a:rPr lang="en-US" sz="1800" dirty="0">
                <a:solidFill>
                  <a:schemeClr val="bg1"/>
                </a:solidFill>
                <a:latin typeface="FS Me" charset="0"/>
                <a:ea typeface="FS Me" charset="0"/>
                <a:cs typeface="FS Me" charset="0"/>
              </a:rPr>
              <a:t>£1,137.0m</a:t>
            </a:r>
          </a:p>
        </p:txBody>
      </p:sp>
      <p:sp>
        <p:nvSpPr>
          <p:cNvPr id="12" name="TextBox 11"/>
          <p:cNvSpPr txBox="1"/>
          <p:nvPr userDrawn="1"/>
        </p:nvSpPr>
        <p:spPr>
          <a:xfrm>
            <a:off x="9057662" y="2849803"/>
            <a:ext cx="1640115" cy="406265"/>
          </a:xfrm>
          <a:prstGeom prst="rect">
            <a:avLst/>
          </a:prstGeom>
          <a:noFill/>
        </p:spPr>
        <p:txBody>
          <a:bodyPr wrap="square" rtlCol="0">
            <a:spAutoFit/>
          </a:bodyPr>
          <a:lstStyle/>
          <a:p>
            <a:pPr algn="r"/>
            <a:r>
              <a:rPr lang="en-US" sz="1800">
                <a:solidFill>
                  <a:schemeClr val="bg1"/>
                </a:solidFill>
                <a:latin typeface="FS Me" charset="0"/>
                <a:ea typeface="FS Me" charset="0"/>
                <a:cs typeface="FS Me" charset="0"/>
              </a:rPr>
              <a:t>+0.6%</a:t>
            </a:r>
            <a:endParaRPr lang="en-US" sz="1800" dirty="0">
              <a:solidFill>
                <a:schemeClr val="bg1"/>
              </a:solidFill>
              <a:latin typeface="FS Me" charset="0"/>
              <a:ea typeface="FS Me" charset="0"/>
              <a:cs typeface="FS Me" charset="0"/>
            </a:endParaRPr>
          </a:p>
        </p:txBody>
      </p:sp>
      <p:sp>
        <p:nvSpPr>
          <p:cNvPr id="13" name="TextBox 12"/>
          <p:cNvSpPr txBox="1"/>
          <p:nvPr userDrawn="1"/>
        </p:nvSpPr>
        <p:spPr>
          <a:xfrm>
            <a:off x="7265090" y="2357219"/>
            <a:ext cx="3432687" cy="430887"/>
          </a:xfrm>
          <a:prstGeom prst="rect">
            <a:avLst/>
          </a:prstGeom>
          <a:noFill/>
        </p:spPr>
        <p:txBody>
          <a:bodyPr wrap="square" rtlCol="0">
            <a:spAutoFit/>
          </a:bodyPr>
          <a:lstStyle/>
          <a:p>
            <a:r>
              <a:rPr lang="en-US" sz="2200" b="1" dirty="0">
                <a:solidFill>
                  <a:schemeClr val="tx1"/>
                </a:solidFill>
                <a:latin typeface="FS Me" charset="0"/>
                <a:ea typeface="FS Me" charset="0"/>
                <a:cs typeface="FS Me" charset="0"/>
              </a:rPr>
              <a:t>Revenue</a:t>
            </a:r>
          </a:p>
        </p:txBody>
      </p:sp>
      <p:graphicFrame>
        <p:nvGraphicFramePr>
          <p:cNvPr id="22" name="Chart 21"/>
          <p:cNvGraphicFramePr/>
          <p:nvPr userDrawn="1">
            <p:extLst>
              <p:ext uri="{D42A27DB-BD31-4B8C-83A1-F6EECF244321}">
                <p14:modId xmlns:p14="http://schemas.microsoft.com/office/powerpoint/2010/main" val="91920517"/>
              </p:ext>
            </p:extLst>
          </p:nvPr>
        </p:nvGraphicFramePr>
        <p:xfrm>
          <a:off x="10902378" y="2830970"/>
          <a:ext cx="3685159" cy="316388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userDrawn="1"/>
        </p:nvSpPr>
        <p:spPr>
          <a:xfrm>
            <a:off x="11052549" y="2849803"/>
            <a:ext cx="1640115" cy="369332"/>
          </a:xfrm>
          <a:prstGeom prst="rect">
            <a:avLst/>
          </a:prstGeom>
          <a:noFill/>
        </p:spPr>
        <p:txBody>
          <a:bodyPr wrap="square" rtlCol="0">
            <a:spAutoFit/>
          </a:bodyPr>
          <a:lstStyle/>
          <a:p>
            <a:r>
              <a:rPr lang="en-US" sz="1800" dirty="0">
                <a:solidFill>
                  <a:schemeClr val="bg1"/>
                </a:solidFill>
                <a:latin typeface="FS Me" charset="0"/>
                <a:ea typeface="FS Me" charset="0"/>
                <a:cs typeface="FS Me" charset="0"/>
              </a:rPr>
              <a:t>£334.1m</a:t>
            </a:r>
          </a:p>
        </p:txBody>
      </p:sp>
      <p:sp>
        <p:nvSpPr>
          <p:cNvPr id="24" name="TextBox 23"/>
          <p:cNvSpPr txBox="1"/>
          <p:nvPr userDrawn="1"/>
        </p:nvSpPr>
        <p:spPr>
          <a:xfrm>
            <a:off x="12845121" y="2849803"/>
            <a:ext cx="1640115" cy="369332"/>
          </a:xfrm>
          <a:prstGeom prst="rect">
            <a:avLst/>
          </a:prstGeom>
          <a:noFill/>
        </p:spPr>
        <p:txBody>
          <a:bodyPr wrap="square" rtlCol="0">
            <a:spAutoFit/>
          </a:bodyPr>
          <a:lstStyle/>
          <a:p>
            <a:pPr algn="r"/>
            <a:r>
              <a:rPr lang="en-US" sz="1800" dirty="0">
                <a:solidFill>
                  <a:schemeClr val="bg1"/>
                </a:solidFill>
                <a:latin typeface="FS Me" charset="0"/>
                <a:ea typeface="FS Me" charset="0"/>
                <a:cs typeface="FS Me" charset="0"/>
              </a:rPr>
              <a:t>-0.2%</a:t>
            </a:r>
          </a:p>
        </p:txBody>
      </p:sp>
      <p:sp>
        <p:nvSpPr>
          <p:cNvPr id="25" name="TextBox 24"/>
          <p:cNvSpPr txBox="1"/>
          <p:nvPr userDrawn="1"/>
        </p:nvSpPr>
        <p:spPr>
          <a:xfrm>
            <a:off x="11052549" y="2357219"/>
            <a:ext cx="3530566" cy="430887"/>
          </a:xfrm>
          <a:prstGeom prst="rect">
            <a:avLst/>
          </a:prstGeom>
          <a:noFill/>
        </p:spPr>
        <p:txBody>
          <a:bodyPr wrap="square" rtlCol="0">
            <a:spAutoFit/>
          </a:bodyPr>
          <a:lstStyle/>
          <a:p>
            <a:pPr marL="12700" algn="l">
              <a:lnSpc>
                <a:spcPct val="100000"/>
              </a:lnSpc>
            </a:pPr>
            <a:r>
              <a:rPr lang="en-US" sz="2200" b="1" spc="-25" dirty="0">
                <a:solidFill>
                  <a:schemeClr val="tx1"/>
                </a:solidFill>
                <a:latin typeface="FS Me"/>
                <a:cs typeface="FS Me"/>
              </a:rPr>
              <a:t>Adjusted </a:t>
            </a:r>
            <a:r>
              <a:rPr lang="en-US" sz="2200" b="1" spc="-20" dirty="0">
                <a:solidFill>
                  <a:schemeClr val="tx1"/>
                </a:solidFill>
                <a:latin typeface="FS Me"/>
                <a:cs typeface="FS Me"/>
              </a:rPr>
              <a:t>operating</a:t>
            </a:r>
            <a:r>
              <a:rPr lang="en-US" sz="2200" b="1" spc="-40" dirty="0">
                <a:solidFill>
                  <a:schemeClr val="tx1"/>
                </a:solidFill>
                <a:latin typeface="FS Me"/>
                <a:cs typeface="FS Me"/>
              </a:rPr>
              <a:t> </a:t>
            </a:r>
            <a:r>
              <a:rPr lang="en-US" sz="2200" b="1" spc="-25" dirty="0">
                <a:solidFill>
                  <a:schemeClr val="tx1"/>
                </a:solidFill>
                <a:latin typeface="FS Me"/>
                <a:cs typeface="FS Me"/>
              </a:rPr>
              <a:t>profit</a:t>
            </a:r>
            <a:endParaRPr lang="en-US" sz="2200" dirty="0">
              <a:solidFill>
                <a:schemeClr val="tx1"/>
              </a:solidFill>
              <a:latin typeface="FS Me"/>
              <a:cs typeface="FS Me"/>
            </a:endParaRPr>
          </a:p>
        </p:txBody>
      </p:sp>
      <p:graphicFrame>
        <p:nvGraphicFramePr>
          <p:cNvPr id="30" name="Chart 29"/>
          <p:cNvGraphicFramePr/>
          <p:nvPr userDrawn="1">
            <p:extLst>
              <p:ext uri="{D42A27DB-BD31-4B8C-83A1-F6EECF244321}">
                <p14:modId xmlns:p14="http://schemas.microsoft.com/office/powerpoint/2010/main" val="496300815"/>
              </p:ext>
            </p:extLst>
          </p:nvPr>
        </p:nvGraphicFramePr>
        <p:xfrm>
          <a:off x="7062626" y="6647771"/>
          <a:ext cx="3685159" cy="3163885"/>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userDrawn="1"/>
        </p:nvSpPr>
        <p:spPr>
          <a:xfrm>
            <a:off x="7212797" y="6666604"/>
            <a:ext cx="1640115" cy="369332"/>
          </a:xfrm>
          <a:prstGeom prst="rect">
            <a:avLst/>
          </a:prstGeom>
          <a:noFill/>
        </p:spPr>
        <p:txBody>
          <a:bodyPr wrap="square" rtlCol="0">
            <a:spAutoFit/>
          </a:bodyPr>
          <a:lstStyle/>
          <a:p>
            <a:r>
              <a:rPr lang="en-US" sz="1800" dirty="0">
                <a:solidFill>
                  <a:schemeClr val="bg1"/>
                </a:solidFill>
                <a:latin typeface="FS Me" charset="0"/>
                <a:ea typeface="FS Me" charset="0"/>
                <a:cs typeface="FS Me" charset="0"/>
              </a:rPr>
              <a:t>40.3p</a:t>
            </a:r>
          </a:p>
        </p:txBody>
      </p:sp>
      <p:sp>
        <p:nvSpPr>
          <p:cNvPr id="32" name="TextBox 31"/>
          <p:cNvSpPr txBox="1"/>
          <p:nvPr userDrawn="1"/>
        </p:nvSpPr>
        <p:spPr>
          <a:xfrm>
            <a:off x="9005369" y="6666604"/>
            <a:ext cx="1640115" cy="369332"/>
          </a:xfrm>
          <a:prstGeom prst="rect">
            <a:avLst/>
          </a:prstGeom>
          <a:noFill/>
        </p:spPr>
        <p:txBody>
          <a:bodyPr wrap="square" rtlCol="0">
            <a:spAutoFit/>
          </a:bodyPr>
          <a:lstStyle/>
          <a:p>
            <a:pPr algn="r"/>
            <a:r>
              <a:rPr lang="en-US" sz="1800" dirty="0">
                <a:solidFill>
                  <a:schemeClr val="bg1"/>
                </a:solidFill>
                <a:latin typeface="FS Me" charset="0"/>
                <a:ea typeface="FS Me" charset="0"/>
                <a:cs typeface="FS Me" charset="0"/>
              </a:rPr>
              <a:t>+0.5t</a:t>
            </a:r>
          </a:p>
        </p:txBody>
      </p:sp>
      <p:sp>
        <p:nvSpPr>
          <p:cNvPr id="33" name="TextBox 32"/>
          <p:cNvSpPr txBox="1"/>
          <p:nvPr userDrawn="1"/>
        </p:nvSpPr>
        <p:spPr>
          <a:xfrm>
            <a:off x="7212797" y="6174020"/>
            <a:ext cx="3432687" cy="430887"/>
          </a:xfrm>
          <a:prstGeom prst="rect">
            <a:avLst/>
          </a:prstGeom>
          <a:noFill/>
        </p:spPr>
        <p:txBody>
          <a:bodyPr wrap="square" rtlCol="0">
            <a:spAutoFit/>
          </a:bodyPr>
          <a:lstStyle/>
          <a:p>
            <a:r>
              <a:rPr lang="en-US" sz="2200" b="1" dirty="0">
                <a:solidFill>
                  <a:schemeClr val="tx1"/>
                </a:solidFill>
                <a:latin typeface="FS Me" charset="0"/>
                <a:ea typeface="FS Me" charset="0"/>
                <a:cs typeface="FS Me" charset="0"/>
              </a:rPr>
              <a:t>Adjusted diluted EPS</a:t>
            </a:r>
          </a:p>
        </p:txBody>
      </p:sp>
      <p:graphicFrame>
        <p:nvGraphicFramePr>
          <p:cNvPr id="38" name="Chart 37"/>
          <p:cNvGraphicFramePr/>
          <p:nvPr userDrawn="1">
            <p:extLst>
              <p:ext uri="{D42A27DB-BD31-4B8C-83A1-F6EECF244321}">
                <p14:modId xmlns:p14="http://schemas.microsoft.com/office/powerpoint/2010/main" val="791587553"/>
              </p:ext>
            </p:extLst>
          </p:nvPr>
        </p:nvGraphicFramePr>
        <p:xfrm>
          <a:off x="10897956" y="6647771"/>
          <a:ext cx="3685159" cy="3163885"/>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p:cNvSpPr txBox="1"/>
          <p:nvPr userDrawn="1"/>
        </p:nvSpPr>
        <p:spPr>
          <a:xfrm>
            <a:off x="11048127" y="6666604"/>
            <a:ext cx="1640115" cy="369332"/>
          </a:xfrm>
          <a:prstGeom prst="rect">
            <a:avLst/>
          </a:prstGeom>
          <a:noFill/>
        </p:spPr>
        <p:txBody>
          <a:bodyPr wrap="square" rtlCol="0">
            <a:spAutoFit/>
          </a:bodyPr>
          <a:lstStyle/>
          <a:p>
            <a:r>
              <a:rPr lang="en-US" sz="1800" dirty="0">
                <a:solidFill>
                  <a:schemeClr val="bg1"/>
                </a:solidFill>
                <a:latin typeface="FS Me" charset="0"/>
                <a:ea typeface="FS Me" charset="0"/>
                <a:cs typeface="FS Me" charset="0"/>
              </a:rPr>
              <a:t>19.3p</a:t>
            </a:r>
          </a:p>
        </p:txBody>
      </p:sp>
      <p:sp>
        <p:nvSpPr>
          <p:cNvPr id="40" name="TextBox 39"/>
          <p:cNvSpPr txBox="1"/>
          <p:nvPr userDrawn="1"/>
        </p:nvSpPr>
        <p:spPr>
          <a:xfrm>
            <a:off x="12840699" y="6666604"/>
            <a:ext cx="1640115" cy="369332"/>
          </a:xfrm>
          <a:prstGeom prst="rect">
            <a:avLst/>
          </a:prstGeom>
          <a:noFill/>
        </p:spPr>
        <p:txBody>
          <a:bodyPr wrap="square" rtlCol="0">
            <a:spAutoFit/>
          </a:bodyPr>
          <a:lstStyle/>
          <a:p>
            <a:pPr algn="r"/>
            <a:r>
              <a:rPr lang="en-US" sz="1800" dirty="0">
                <a:solidFill>
                  <a:schemeClr val="bg1"/>
                </a:solidFill>
                <a:latin typeface="FS Me" charset="0"/>
                <a:ea typeface="FS Me" charset="0"/>
                <a:cs typeface="FS Me" charset="0"/>
              </a:rPr>
              <a:t>+21%</a:t>
            </a:r>
          </a:p>
        </p:txBody>
      </p:sp>
      <p:sp>
        <p:nvSpPr>
          <p:cNvPr id="41" name="TextBox 40"/>
          <p:cNvSpPr txBox="1"/>
          <p:nvPr userDrawn="1"/>
        </p:nvSpPr>
        <p:spPr>
          <a:xfrm>
            <a:off x="11048127" y="6174020"/>
            <a:ext cx="3432686" cy="430887"/>
          </a:xfrm>
          <a:prstGeom prst="rect">
            <a:avLst/>
          </a:prstGeom>
          <a:noFill/>
        </p:spPr>
        <p:txBody>
          <a:bodyPr wrap="square" rtlCol="0">
            <a:spAutoFit/>
          </a:bodyPr>
          <a:lstStyle/>
          <a:p>
            <a:r>
              <a:rPr lang="en-US" sz="2200" b="1" dirty="0">
                <a:solidFill>
                  <a:schemeClr val="tx1"/>
                </a:solidFill>
                <a:latin typeface="FS Me" charset="0"/>
                <a:ea typeface="FS Me" charset="0"/>
                <a:cs typeface="FS Me" charset="0"/>
              </a:rPr>
              <a:t>Dividend per share</a:t>
            </a:r>
          </a:p>
        </p:txBody>
      </p:sp>
      <p:cxnSp>
        <p:nvCxnSpPr>
          <p:cNvPr id="43" name="Straight Connector 42"/>
          <p:cNvCxnSpPr/>
          <p:nvPr userDrawn="1"/>
        </p:nvCxnSpPr>
        <p:spPr>
          <a:xfrm>
            <a:off x="7062626" y="2308225"/>
            <a:ext cx="0" cy="7503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7227085" y="5972177"/>
            <a:ext cx="34849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0897956" y="2300067"/>
            <a:ext cx="0" cy="750343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11055271" y="5972177"/>
            <a:ext cx="34849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0" name="Chart 59"/>
          <p:cNvGraphicFramePr/>
          <p:nvPr userDrawn="1">
            <p:extLst>
              <p:ext uri="{D42A27DB-BD31-4B8C-83A1-F6EECF244321}">
                <p14:modId xmlns:p14="http://schemas.microsoft.com/office/powerpoint/2010/main" val="1080296375"/>
              </p:ext>
            </p:extLst>
          </p:nvPr>
        </p:nvGraphicFramePr>
        <p:xfrm>
          <a:off x="465138" y="2709525"/>
          <a:ext cx="6449602" cy="5591513"/>
        </p:xfrm>
        <a:graphic>
          <a:graphicData uri="http://schemas.openxmlformats.org/drawingml/2006/chart">
            <c:chart xmlns:c="http://schemas.openxmlformats.org/drawingml/2006/chart" xmlns:r="http://schemas.openxmlformats.org/officeDocument/2006/relationships" r:id="rId6"/>
          </a:graphicData>
        </a:graphic>
      </p:graphicFrame>
      <p:sp>
        <p:nvSpPr>
          <p:cNvPr id="62" name="TextBox 61"/>
          <p:cNvSpPr txBox="1"/>
          <p:nvPr userDrawn="1"/>
        </p:nvSpPr>
        <p:spPr>
          <a:xfrm>
            <a:off x="465138" y="2400083"/>
            <a:ext cx="3432687" cy="430887"/>
          </a:xfrm>
          <a:prstGeom prst="rect">
            <a:avLst/>
          </a:prstGeom>
          <a:noFill/>
        </p:spPr>
        <p:txBody>
          <a:bodyPr wrap="square" rtlCol="0">
            <a:spAutoFit/>
          </a:bodyPr>
          <a:lstStyle/>
          <a:p>
            <a:r>
              <a:rPr lang="en-US" sz="2200" b="1" dirty="0">
                <a:solidFill>
                  <a:schemeClr val="tx1"/>
                </a:solidFill>
                <a:latin typeface="FS Me" charset="0"/>
                <a:ea typeface="FS Me" charset="0"/>
                <a:cs typeface="FS Me" charset="0"/>
              </a:rPr>
              <a:t>Revenue by region</a:t>
            </a:r>
          </a:p>
        </p:txBody>
      </p:sp>
      <p:sp>
        <p:nvSpPr>
          <p:cNvPr id="63" name="TextBox 62"/>
          <p:cNvSpPr txBox="1"/>
          <p:nvPr userDrawn="1"/>
        </p:nvSpPr>
        <p:spPr>
          <a:xfrm>
            <a:off x="3004139" y="5079625"/>
            <a:ext cx="1371600" cy="892552"/>
          </a:xfrm>
          <a:prstGeom prst="rect">
            <a:avLst/>
          </a:prstGeom>
          <a:noFill/>
        </p:spPr>
        <p:txBody>
          <a:bodyPr wrap="square" rtlCol="0">
            <a:spAutoFit/>
          </a:bodyPr>
          <a:lstStyle/>
          <a:p>
            <a:pPr algn="ctr"/>
            <a:r>
              <a:rPr lang="en-US" sz="2600" dirty="0">
                <a:solidFill>
                  <a:schemeClr val="bg1"/>
                </a:solidFill>
              </a:rPr>
              <a:t>Revenue </a:t>
            </a:r>
          </a:p>
          <a:p>
            <a:pPr algn="ctr"/>
            <a:r>
              <a:rPr lang="en-US" sz="2600" dirty="0">
                <a:solidFill>
                  <a:schemeClr val="bg1"/>
                </a:solidFill>
              </a:rPr>
              <a:t>by type</a:t>
            </a:r>
          </a:p>
        </p:txBody>
      </p:sp>
      <p:sp>
        <p:nvSpPr>
          <p:cNvPr id="65" name="TextBox 64"/>
          <p:cNvSpPr txBox="1"/>
          <p:nvPr userDrawn="1"/>
        </p:nvSpPr>
        <p:spPr>
          <a:xfrm>
            <a:off x="578644" y="8329672"/>
            <a:ext cx="4850606" cy="1446550"/>
          </a:xfrm>
          <a:prstGeom prst="rect">
            <a:avLst/>
          </a:prstGeom>
          <a:noFill/>
        </p:spPr>
        <p:txBody>
          <a:bodyPr wrap="square" rtlCol="0">
            <a:spAutoFit/>
          </a:bodyPr>
          <a:lstStyle/>
          <a:p>
            <a:pPr marL="342900" indent="-342900">
              <a:buFont typeface="LucidaGrande" charset="0"/>
              <a:buChar char="‣"/>
            </a:pPr>
            <a:r>
              <a:rPr lang="en-US" sz="2200" dirty="0">
                <a:solidFill>
                  <a:schemeClr val="accent1"/>
                </a:solidFill>
                <a:latin typeface="FS Me" charset="0"/>
                <a:ea typeface="FS Me" charset="0"/>
                <a:cs typeface="FS Me" charset="0"/>
              </a:rPr>
              <a:t>Title</a:t>
            </a:r>
          </a:p>
          <a:p>
            <a:pPr marL="342900" indent="-342900">
              <a:buFont typeface="LucidaGrande" charset="0"/>
              <a:buChar char="‣"/>
            </a:pPr>
            <a:r>
              <a:rPr lang="en-US" sz="2200" dirty="0">
                <a:solidFill>
                  <a:schemeClr val="bg1"/>
                </a:solidFill>
                <a:latin typeface="FS Me" charset="0"/>
                <a:ea typeface="FS Me" charset="0"/>
                <a:cs typeface="FS Me" charset="0"/>
              </a:rPr>
              <a:t>Title</a:t>
            </a:r>
          </a:p>
          <a:p>
            <a:pPr marL="342900" indent="-342900">
              <a:buFont typeface="LucidaGrande" charset="0"/>
              <a:buChar char="‣"/>
            </a:pPr>
            <a:r>
              <a:rPr lang="en-US" sz="2200" dirty="0">
                <a:solidFill>
                  <a:schemeClr val="accent3"/>
                </a:solidFill>
                <a:latin typeface="FS Me" charset="0"/>
                <a:ea typeface="FS Me" charset="0"/>
                <a:cs typeface="FS Me" charset="0"/>
              </a:rPr>
              <a:t>Title</a:t>
            </a:r>
          </a:p>
          <a:p>
            <a:pPr marL="342900" indent="-342900">
              <a:buFont typeface="LucidaGrande" charset="0"/>
              <a:buChar char="‣"/>
            </a:pPr>
            <a:r>
              <a:rPr lang="en-US" sz="2200" dirty="0">
                <a:solidFill>
                  <a:schemeClr val="accent4"/>
                </a:solidFill>
                <a:latin typeface="FS Me" charset="0"/>
                <a:ea typeface="FS Me" charset="0"/>
                <a:cs typeface="FS Me" charset="0"/>
              </a:rPr>
              <a:t>Title</a:t>
            </a:r>
          </a:p>
        </p:txBody>
      </p:sp>
      <p:sp>
        <p:nvSpPr>
          <p:cNvPr id="66" name="TextBox 65"/>
          <p:cNvSpPr txBox="1"/>
          <p:nvPr userDrawn="1"/>
        </p:nvSpPr>
        <p:spPr>
          <a:xfrm>
            <a:off x="5577136" y="8329672"/>
            <a:ext cx="1140370" cy="1446550"/>
          </a:xfrm>
          <a:prstGeom prst="rect">
            <a:avLst/>
          </a:prstGeom>
          <a:noFill/>
        </p:spPr>
        <p:txBody>
          <a:bodyPr wrap="square" rtlCol="0">
            <a:spAutoFit/>
          </a:bodyPr>
          <a:lstStyle/>
          <a:p>
            <a:pPr marL="0" indent="0" algn="r">
              <a:buFont typeface="LucidaGrande" charset="0"/>
              <a:buNone/>
            </a:pPr>
            <a:r>
              <a:rPr lang="en-US" sz="2200" dirty="0">
                <a:latin typeface="FS Me" charset="0"/>
                <a:ea typeface="FS Me" charset="0"/>
                <a:cs typeface="FS Me" charset="0"/>
              </a:rPr>
              <a:t>50%</a:t>
            </a:r>
          </a:p>
          <a:p>
            <a:pPr marL="0" indent="0" algn="r">
              <a:buFont typeface="LucidaGrande" charset="0"/>
              <a:buNone/>
            </a:pPr>
            <a:r>
              <a:rPr lang="en-US" sz="2200" dirty="0">
                <a:latin typeface="FS Me" charset="0"/>
                <a:ea typeface="FS Me" charset="0"/>
                <a:cs typeface="FS Me" charset="0"/>
              </a:rPr>
              <a:t>25%</a:t>
            </a:r>
          </a:p>
          <a:p>
            <a:pPr marL="0" indent="0" algn="r">
              <a:buFont typeface="LucidaGrande" charset="0"/>
              <a:buNone/>
            </a:pPr>
            <a:r>
              <a:rPr lang="en-US" sz="2200" dirty="0">
                <a:latin typeface="FS Me" charset="0"/>
                <a:ea typeface="FS Me" charset="0"/>
                <a:cs typeface="FS Me" charset="0"/>
              </a:rPr>
              <a:t>15%</a:t>
            </a:r>
          </a:p>
          <a:p>
            <a:pPr marL="0" indent="0" algn="r">
              <a:buFont typeface="LucidaGrande" charset="0"/>
              <a:buNone/>
            </a:pPr>
            <a:r>
              <a:rPr lang="en-US" sz="2200" dirty="0">
                <a:latin typeface="FS Me" charset="0"/>
                <a:ea typeface="FS Me" charset="0"/>
                <a:cs typeface="FS Me" charset="0"/>
              </a:rPr>
              <a:t>10%</a:t>
            </a:r>
          </a:p>
        </p:txBody>
      </p:sp>
      <p:cxnSp>
        <p:nvCxnSpPr>
          <p:cNvPr id="68" name="Straight Connector 67"/>
          <p:cNvCxnSpPr/>
          <p:nvPr userDrawn="1"/>
        </p:nvCxnSpPr>
        <p:spPr>
          <a:xfrm>
            <a:off x="685800" y="8372536"/>
            <a:ext cx="595788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userDrawn="1"/>
        </p:nvCxnSpPr>
        <p:spPr>
          <a:xfrm>
            <a:off x="685800" y="8703469"/>
            <a:ext cx="595788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userDrawn="1"/>
        </p:nvCxnSpPr>
        <p:spPr>
          <a:xfrm>
            <a:off x="685800" y="9043988"/>
            <a:ext cx="595788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71" name="Straight Connector 70"/>
          <p:cNvCxnSpPr/>
          <p:nvPr userDrawn="1"/>
        </p:nvCxnSpPr>
        <p:spPr>
          <a:xfrm>
            <a:off x="685800" y="9386888"/>
            <a:ext cx="595788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userDrawn="1"/>
        </p:nvCxnSpPr>
        <p:spPr>
          <a:xfrm>
            <a:off x="685800" y="9701213"/>
            <a:ext cx="595788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655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1">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a:t>
            </a:r>
          </a:p>
        </p:txBody>
      </p:sp>
      <p:sp>
        <p:nvSpPr>
          <p:cNvPr id="9" name="Chart Placeholder 8"/>
          <p:cNvSpPr>
            <a:spLocks noGrp="1"/>
          </p:cNvSpPr>
          <p:nvPr>
            <p:ph type="chart" sz="quarter" idx="14"/>
          </p:nvPr>
        </p:nvSpPr>
        <p:spPr>
          <a:xfrm>
            <a:off x="465138" y="2308225"/>
            <a:ext cx="6442894" cy="75034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p:txBody>
      </p:sp>
      <p:sp>
        <p:nvSpPr>
          <p:cNvPr id="14" name="Chart Placeholder 10"/>
          <p:cNvSpPr>
            <a:spLocks noGrp="1"/>
          </p:cNvSpPr>
          <p:nvPr>
            <p:ph type="chart" sz="quarter" idx="18"/>
          </p:nvPr>
        </p:nvSpPr>
        <p:spPr>
          <a:xfrm>
            <a:off x="7062626" y="2308225"/>
            <a:ext cx="3685159" cy="3686630"/>
          </a:xfrm>
          <a:prstGeom prst="rect">
            <a:avLst/>
          </a:prstGeom>
        </p:spPr>
        <p:txBody>
          <a:bodyPr/>
          <a:lstStyle>
            <a:lvl1pPr marL="0" indent="0">
              <a:buNone/>
              <a:defRPr>
                <a:latin typeface="FS Me" charset="0"/>
                <a:ea typeface="FS Me" charset="0"/>
                <a:cs typeface="FS Me" charset="0"/>
              </a:defRPr>
            </a:lvl1pPr>
          </a:lstStyle>
          <a:p>
            <a:r>
              <a:rPr lang="en-US" dirty="0"/>
              <a:t>Click icon to add chart</a:t>
            </a:r>
          </a:p>
        </p:txBody>
      </p:sp>
      <p:sp>
        <p:nvSpPr>
          <p:cNvPr id="15" name="Chart Placeholder 10"/>
          <p:cNvSpPr>
            <a:spLocks noGrp="1"/>
          </p:cNvSpPr>
          <p:nvPr>
            <p:ph type="chart" sz="quarter" idx="19"/>
          </p:nvPr>
        </p:nvSpPr>
        <p:spPr>
          <a:xfrm>
            <a:off x="7062626" y="6125026"/>
            <a:ext cx="3685159" cy="36866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
        <p:nvSpPr>
          <p:cNvPr id="16" name="Chart Placeholder 10"/>
          <p:cNvSpPr>
            <a:spLocks noGrp="1"/>
          </p:cNvSpPr>
          <p:nvPr>
            <p:ph type="chart" sz="quarter" idx="20"/>
          </p:nvPr>
        </p:nvSpPr>
        <p:spPr>
          <a:xfrm>
            <a:off x="10902379" y="2308225"/>
            <a:ext cx="3685159" cy="36866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
        <p:nvSpPr>
          <p:cNvPr id="17" name="Chart Placeholder 10"/>
          <p:cNvSpPr>
            <a:spLocks noGrp="1"/>
          </p:cNvSpPr>
          <p:nvPr>
            <p:ph type="chart" sz="quarter" idx="21"/>
          </p:nvPr>
        </p:nvSpPr>
        <p:spPr>
          <a:xfrm>
            <a:off x="10902378" y="6125026"/>
            <a:ext cx="3685159" cy="368663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Tree>
    <p:extLst>
      <p:ext uri="{BB962C8B-B14F-4D97-AF65-F5344CB8AC3E}">
        <p14:creationId xmlns:p14="http://schemas.microsoft.com/office/powerpoint/2010/main" val="49973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a:t>
            </a:r>
          </a:p>
        </p:txBody>
      </p:sp>
      <p:sp>
        <p:nvSpPr>
          <p:cNvPr id="5" name="Chart Placeholder 4"/>
          <p:cNvSpPr>
            <a:spLocks noGrp="1"/>
          </p:cNvSpPr>
          <p:nvPr>
            <p:ph type="chart" sz="quarter" idx="14"/>
          </p:nvPr>
        </p:nvSpPr>
        <p:spPr>
          <a:xfrm>
            <a:off x="465138" y="2655954"/>
            <a:ext cx="5265960" cy="691304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
        <p:nvSpPr>
          <p:cNvPr id="8" name="Chart Placeholder 7"/>
          <p:cNvSpPr>
            <a:spLocks noGrp="1"/>
          </p:cNvSpPr>
          <p:nvPr>
            <p:ph type="chart" sz="quarter" idx="15"/>
          </p:nvPr>
        </p:nvSpPr>
        <p:spPr>
          <a:xfrm>
            <a:off x="5910801" y="3724085"/>
            <a:ext cx="4250630" cy="46214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
        <p:nvSpPr>
          <p:cNvPr id="10" name="Chart Placeholder 7"/>
          <p:cNvSpPr>
            <a:spLocks noGrp="1"/>
          </p:cNvSpPr>
          <p:nvPr>
            <p:ph type="chart" sz="quarter" idx="16"/>
          </p:nvPr>
        </p:nvSpPr>
        <p:spPr>
          <a:xfrm>
            <a:off x="10336908" y="3724085"/>
            <a:ext cx="4250630" cy="46214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atin typeface="FS Me" charset="0"/>
                <a:ea typeface="FS Me" charset="0"/>
                <a:cs typeface="FS Me" charset="0"/>
              </a:defRPr>
            </a:lvl1pPr>
          </a:lstStyle>
          <a:p>
            <a:r>
              <a:rPr lang="en-US" dirty="0"/>
              <a:t>Click icon to add chart</a:t>
            </a:r>
          </a:p>
          <a:p>
            <a:endParaRPr lang="en-US" dirty="0"/>
          </a:p>
        </p:txBody>
      </p:sp>
    </p:spTree>
    <p:extLst>
      <p:ext uri="{BB962C8B-B14F-4D97-AF65-F5344CB8AC3E}">
        <p14:creationId xmlns:p14="http://schemas.microsoft.com/office/powerpoint/2010/main" val="141299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2">
    <p:spTree>
      <p:nvGrpSpPr>
        <p:cNvPr id="1" name=""/>
        <p:cNvGrpSpPr/>
        <p:nvPr/>
      </p:nvGrpSpPr>
      <p:grpSpPr>
        <a:xfrm>
          <a:off x="0" y="0"/>
          <a:ext cx="0" cy="0"/>
          <a:chOff x="0" y="0"/>
          <a:chExt cx="0" cy="0"/>
        </a:xfrm>
      </p:grpSpPr>
      <p:sp>
        <p:nvSpPr>
          <p:cNvPr id="4" name="Text Placeholder 23"/>
          <p:cNvSpPr>
            <a:spLocks noGrp="1"/>
          </p:cNvSpPr>
          <p:nvPr>
            <p:ph type="body" sz="quarter" idx="10" hasCustomPrompt="1"/>
          </p:nvPr>
        </p:nvSpPr>
        <p:spPr>
          <a:xfrm>
            <a:off x="5122896" y="4766902"/>
            <a:ext cx="8061824" cy="1685841"/>
          </a:xfrm>
          <a:prstGeom prst="rect">
            <a:avLst/>
          </a:prstGeom>
        </p:spPr>
        <p:txBody>
          <a:bodyPr anchor="t"/>
          <a:lstStyle>
            <a:lvl1pPr marL="0" indent="0">
              <a:buNone/>
              <a:defRPr sz="6600" baseline="0">
                <a:solidFill>
                  <a:schemeClr val="bg1"/>
                </a:solidFill>
                <a:latin typeface="FS Me" charset="0"/>
                <a:ea typeface="FS Me" charset="0"/>
                <a:cs typeface="FS Me" charset="0"/>
              </a:defRPr>
            </a:lvl1pPr>
          </a:lstStyle>
          <a:p>
            <a:pPr lvl="0"/>
            <a:r>
              <a:rPr lang="en-US" dirty="0"/>
              <a:t>Presentation title here</a:t>
            </a:r>
          </a:p>
        </p:txBody>
      </p:sp>
      <p:sp>
        <p:nvSpPr>
          <p:cNvPr id="5" name="Text Placeholder 25"/>
          <p:cNvSpPr>
            <a:spLocks noGrp="1"/>
          </p:cNvSpPr>
          <p:nvPr>
            <p:ph type="body" sz="quarter" idx="11" hasCustomPrompt="1"/>
          </p:nvPr>
        </p:nvSpPr>
        <p:spPr>
          <a:xfrm>
            <a:off x="5122896" y="6654985"/>
            <a:ext cx="8061823" cy="1966802"/>
          </a:xfrm>
          <a:prstGeom prst="rect">
            <a:avLst/>
          </a:prstGeom>
        </p:spPr>
        <p:txBody>
          <a:bodyPr/>
          <a:lstStyle>
            <a:lvl1pPr marL="0" indent="0">
              <a:buNone/>
              <a:defRPr sz="2800" baseline="0">
                <a:solidFill>
                  <a:schemeClr val="bg1"/>
                </a:solidFill>
                <a:latin typeface="FS Me" charset="0"/>
                <a:ea typeface="FS Me" charset="0"/>
                <a:cs typeface="FS Me" charset="0"/>
              </a:defRPr>
            </a:lvl1pPr>
          </a:lstStyle>
          <a:p>
            <a:pPr lvl="0"/>
            <a:r>
              <a:rPr lang="en-US" dirty="0"/>
              <a:t>A brief sentence that summaries the content</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81740" b="25282"/>
          <a:stretch/>
        </p:blipFill>
        <p:spPr>
          <a:xfrm>
            <a:off x="1796249" y="3371044"/>
            <a:ext cx="2936947" cy="3955312"/>
          </a:xfrm>
          <a:prstGeom prst="rect">
            <a:avLst/>
          </a:prstGeom>
        </p:spPr>
      </p:pic>
    </p:spTree>
    <p:extLst>
      <p:ext uri="{BB962C8B-B14F-4D97-AF65-F5344CB8AC3E}">
        <p14:creationId xmlns:p14="http://schemas.microsoft.com/office/powerpoint/2010/main" val="2083847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example">
    <p:spTree>
      <p:nvGrpSpPr>
        <p:cNvPr id="1" name=""/>
        <p:cNvGrpSpPr/>
        <p:nvPr/>
      </p:nvGrpSpPr>
      <p:grpSpPr>
        <a:xfrm>
          <a:off x="0" y="0"/>
          <a:ext cx="0" cy="0"/>
          <a:chOff x="0" y="0"/>
          <a:chExt cx="0" cy="0"/>
        </a:xfrm>
      </p:grpSpPr>
      <p:graphicFrame>
        <p:nvGraphicFramePr>
          <p:cNvPr id="5" name="Diagram 4"/>
          <p:cNvGraphicFramePr>
            <a:graphicFrameLocks noChangeAspect="1"/>
          </p:cNvGraphicFramePr>
          <p:nvPr userDrawn="1">
            <p:extLst>
              <p:ext uri="{D42A27DB-BD31-4B8C-83A1-F6EECF244321}">
                <p14:modId xmlns:p14="http://schemas.microsoft.com/office/powerpoint/2010/main" val="2105940769"/>
              </p:ext>
            </p:extLst>
          </p:nvPr>
        </p:nvGraphicFramePr>
        <p:xfrm>
          <a:off x="476250" y="1996850"/>
          <a:ext cx="14128750" cy="725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g chart 1">
    <p:spTree>
      <p:nvGrpSpPr>
        <p:cNvPr id="1" name=""/>
        <p:cNvGrpSpPr/>
        <p:nvPr/>
      </p:nvGrpSpPr>
      <p:grpSpPr>
        <a:xfrm>
          <a:off x="0" y="0"/>
          <a:ext cx="0" cy="0"/>
          <a:chOff x="0" y="0"/>
          <a:chExt cx="0" cy="0"/>
        </a:xfrm>
      </p:grpSpPr>
      <p:sp>
        <p:nvSpPr>
          <p:cNvPr id="8" name="SmartArt Placeholder 7"/>
          <p:cNvSpPr>
            <a:spLocks noGrp="1"/>
          </p:cNvSpPr>
          <p:nvPr>
            <p:ph type="dgm" sz="quarter" idx="10"/>
          </p:nvPr>
        </p:nvSpPr>
        <p:spPr>
          <a:xfrm>
            <a:off x="463372" y="1417301"/>
            <a:ext cx="14128750" cy="80740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latin typeface="FS Me" charset="0"/>
                <a:ea typeface="FS Me" charset="0"/>
                <a:cs typeface="FS Me" charset="0"/>
              </a:defRPr>
            </a:lvl1pPr>
          </a:lstStyle>
          <a:p>
            <a:r>
              <a:rPr lang="en-US" dirty="0"/>
              <a:t>Click icon to add SmartArt graphic</a:t>
            </a:r>
          </a:p>
          <a:p>
            <a:endParaRPr lang="en-US" dirty="0"/>
          </a:p>
        </p:txBody>
      </p:sp>
    </p:spTree>
    <p:extLst>
      <p:ext uri="{BB962C8B-B14F-4D97-AF65-F5344CB8AC3E}">
        <p14:creationId xmlns:p14="http://schemas.microsoft.com/office/powerpoint/2010/main" val="1232881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 chart example">
    <p:spTree>
      <p:nvGrpSpPr>
        <p:cNvPr id="1" name=""/>
        <p:cNvGrpSpPr/>
        <p:nvPr/>
      </p:nvGrpSpPr>
      <p:grpSpPr>
        <a:xfrm>
          <a:off x="0" y="0"/>
          <a:ext cx="0" cy="0"/>
          <a:chOff x="0" y="0"/>
          <a:chExt cx="0" cy="0"/>
        </a:xfrm>
      </p:grpSpPr>
      <p:graphicFrame>
        <p:nvGraphicFramePr>
          <p:cNvPr id="5" name="Diagram 4"/>
          <p:cNvGraphicFramePr>
            <a:graphicFrameLocks noChangeAspect="1"/>
          </p:cNvGraphicFramePr>
          <p:nvPr userDrawn="1">
            <p:extLst>
              <p:ext uri="{D42A27DB-BD31-4B8C-83A1-F6EECF244321}">
                <p14:modId xmlns:p14="http://schemas.microsoft.com/office/powerpoint/2010/main" val="979753123"/>
              </p:ext>
            </p:extLst>
          </p:nvPr>
        </p:nvGraphicFramePr>
        <p:xfrm>
          <a:off x="476250" y="1996850"/>
          <a:ext cx="14128750" cy="725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638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 char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385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 chart example">
    <p:spTree>
      <p:nvGrpSpPr>
        <p:cNvPr id="1" name=""/>
        <p:cNvGrpSpPr/>
        <p:nvPr/>
      </p:nvGrpSpPr>
      <p:grpSpPr>
        <a:xfrm>
          <a:off x="0" y="0"/>
          <a:ext cx="0" cy="0"/>
          <a:chOff x="0" y="0"/>
          <a:chExt cx="0" cy="0"/>
        </a:xfrm>
      </p:grpSpPr>
      <p:graphicFrame>
        <p:nvGraphicFramePr>
          <p:cNvPr id="5" name="Diagram 4"/>
          <p:cNvGraphicFramePr>
            <a:graphicFrameLocks noChangeAspect="1"/>
          </p:cNvGraphicFramePr>
          <p:nvPr userDrawn="1">
            <p:extLst>
              <p:ext uri="{D42A27DB-BD31-4B8C-83A1-F6EECF244321}">
                <p14:modId xmlns:p14="http://schemas.microsoft.com/office/powerpoint/2010/main" val="2290533500"/>
              </p:ext>
            </p:extLst>
          </p:nvPr>
        </p:nvGraphicFramePr>
        <p:xfrm>
          <a:off x="476250" y="1996850"/>
          <a:ext cx="14128750" cy="725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2622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1">
    <p:spTree>
      <p:nvGrpSpPr>
        <p:cNvPr id="1" name=""/>
        <p:cNvGrpSpPr/>
        <p:nvPr/>
      </p:nvGrpSpPr>
      <p:grpSpPr>
        <a:xfrm>
          <a:off x="0" y="0"/>
          <a:ext cx="0" cy="0"/>
          <a:chOff x="0" y="0"/>
          <a:chExt cx="0" cy="0"/>
        </a:xfrm>
      </p:grpSpPr>
      <p:sp>
        <p:nvSpPr>
          <p:cNvPr id="8" name="SmartArt Placeholder 7"/>
          <p:cNvSpPr>
            <a:spLocks noGrp="1"/>
          </p:cNvSpPr>
          <p:nvPr>
            <p:ph type="dgm" sz="quarter" idx="10"/>
          </p:nvPr>
        </p:nvSpPr>
        <p:spPr>
          <a:xfrm>
            <a:off x="463372" y="1444978"/>
            <a:ext cx="14128750" cy="804634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baseline="0">
                <a:latin typeface="FS Me" charset="0"/>
                <a:ea typeface="FS Me" charset="0"/>
                <a:cs typeface="FS Me" charset="0"/>
              </a:defRPr>
            </a:lvl1pPr>
          </a:lstStyle>
          <a:p>
            <a:r>
              <a:rPr lang="en-US" dirty="0"/>
              <a:t>Click icon to add SmartArt graphic</a:t>
            </a:r>
          </a:p>
          <a:p>
            <a:endParaRPr lang="en-US" dirty="0"/>
          </a:p>
        </p:txBody>
      </p:sp>
    </p:spTree>
    <p:extLst>
      <p:ext uri="{BB962C8B-B14F-4D97-AF65-F5344CB8AC3E}">
        <p14:creationId xmlns:p14="http://schemas.microsoft.com/office/powerpoint/2010/main" val="2271080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9056" y="2742008"/>
            <a:ext cx="4883002" cy="12054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8289" y="4550778"/>
            <a:ext cx="4187339" cy="1299519"/>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69612" y="4614677"/>
            <a:ext cx="3042371" cy="1235620"/>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84214" y="6453663"/>
            <a:ext cx="3411414" cy="1385502"/>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00569" y="6453663"/>
            <a:ext cx="3411414" cy="1385502"/>
          </a:xfrm>
          <a:prstGeom prst="rect">
            <a:avLst/>
          </a:prstGeom>
        </p:spPr>
      </p:pic>
    </p:spTree>
    <p:extLst>
      <p:ext uri="{BB962C8B-B14F-4D97-AF65-F5344CB8AC3E}">
        <p14:creationId xmlns:p14="http://schemas.microsoft.com/office/powerpoint/2010/main" val="13151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3">
    <p:spTree>
      <p:nvGrpSpPr>
        <p:cNvPr id="1" name=""/>
        <p:cNvGrpSpPr/>
        <p:nvPr/>
      </p:nvGrpSpPr>
      <p:grpSpPr>
        <a:xfrm>
          <a:off x="0" y="0"/>
          <a:ext cx="0" cy="0"/>
          <a:chOff x="0" y="0"/>
          <a:chExt cx="0" cy="0"/>
        </a:xfrm>
      </p:grpSpPr>
      <p:sp>
        <p:nvSpPr>
          <p:cNvPr id="91" name="object 9"/>
          <p:cNvSpPr/>
          <p:nvPr userDrawn="1"/>
        </p:nvSpPr>
        <p:spPr>
          <a:xfrm>
            <a:off x="0" y="3352134"/>
            <a:ext cx="1390015" cy="1221740"/>
          </a:xfrm>
          <a:custGeom>
            <a:avLst/>
            <a:gdLst/>
            <a:ahLst/>
            <a:cxnLst/>
            <a:rect l="l" t="t" r="r" b="b"/>
            <a:pathLst>
              <a:path w="1390015" h="1221739">
                <a:moveTo>
                  <a:pt x="1383817" y="0"/>
                </a:moveTo>
                <a:lnTo>
                  <a:pt x="0" y="902265"/>
                </a:lnTo>
                <a:lnTo>
                  <a:pt x="0" y="1221435"/>
                </a:lnTo>
                <a:lnTo>
                  <a:pt x="653897" y="790651"/>
                </a:lnTo>
                <a:lnTo>
                  <a:pt x="674738" y="779360"/>
                </a:lnTo>
                <a:lnTo>
                  <a:pt x="1389545" y="315633"/>
                </a:lnTo>
                <a:lnTo>
                  <a:pt x="1383817" y="0"/>
                </a:lnTo>
                <a:close/>
              </a:path>
            </a:pathLst>
          </a:custGeom>
          <a:solidFill>
            <a:srgbClr val="64428C"/>
          </a:solidFill>
        </p:spPr>
        <p:txBody>
          <a:bodyPr wrap="square" lIns="0" tIns="0" rIns="0" bIns="0" rtlCol="0"/>
          <a:lstStyle/>
          <a:p>
            <a:endParaRPr/>
          </a:p>
        </p:txBody>
      </p:sp>
      <p:sp>
        <p:nvSpPr>
          <p:cNvPr id="92" name="object 10"/>
          <p:cNvSpPr/>
          <p:nvPr userDrawn="1"/>
        </p:nvSpPr>
        <p:spPr>
          <a:xfrm>
            <a:off x="0" y="4257592"/>
            <a:ext cx="1390015" cy="1221740"/>
          </a:xfrm>
          <a:custGeom>
            <a:avLst/>
            <a:gdLst/>
            <a:ahLst/>
            <a:cxnLst/>
            <a:rect l="l" t="t" r="r" b="b"/>
            <a:pathLst>
              <a:path w="1390015" h="1221739">
                <a:moveTo>
                  <a:pt x="1383817" y="0"/>
                </a:moveTo>
                <a:lnTo>
                  <a:pt x="0" y="902278"/>
                </a:lnTo>
                <a:lnTo>
                  <a:pt x="0" y="1221448"/>
                </a:lnTo>
                <a:lnTo>
                  <a:pt x="653897" y="790663"/>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93" name="object 11"/>
          <p:cNvSpPr/>
          <p:nvPr userDrawn="1"/>
        </p:nvSpPr>
        <p:spPr>
          <a:xfrm>
            <a:off x="0" y="2389459"/>
            <a:ext cx="1390015" cy="1221740"/>
          </a:xfrm>
          <a:custGeom>
            <a:avLst/>
            <a:gdLst/>
            <a:ahLst/>
            <a:cxnLst/>
            <a:rect l="l" t="t" r="r" b="b"/>
            <a:pathLst>
              <a:path w="1390015" h="1221739">
                <a:moveTo>
                  <a:pt x="1383817" y="0"/>
                </a:moveTo>
                <a:lnTo>
                  <a:pt x="0" y="902278"/>
                </a:lnTo>
                <a:lnTo>
                  <a:pt x="0" y="1221447"/>
                </a:lnTo>
                <a:lnTo>
                  <a:pt x="653897" y="790651"/>
                </a:lnTo>
                <a:lnTo>
                  <a:pt x="674738" y="779360"/>
                </a:lnTo>
                <a:lnTo>
                  <a:pt x="1389545" y="315645"/>
                </a:lnTo>
                <a:lnTo>
                  <a:pt x="1383817" y="0"/>
                </a:lnTo>
                <a:close/>
              </a:path>
            </a:pathLst>
          </a:custGeom>
          <a:solidFill>
            <a:srgbClr val="64428C"/>
          </a:solidFill>
        </p:spPr>
        <p:txBody>
          <a:bodyPr wrap="square" lIns="0" tIns="0" rIns="0" bIns="0" rtlCol="0"/>
          <a:lstStyle/>
          <a:p>
            <a:endParaRPr/>
          </a:p>
        </p:txBody>
      </p:sp>
      <p:sp>
        <p:nvSpPr>
          <p:cNvPr id="94" name="object 12"/>
          <p:cNvSpPr/>
          <p:nvPr userDrawn="1"/>
        </p:nvSpPr>
        <p:spPr>
          <a:xfrm>
            <a:off x="0" y="1435888"/>
            <a:ext cx="1390015" cy="1221740"/>
          </a:xfrm>
          <a:custGeom>
            <a:avLst/>
            <a:gdLst/>
            <a:ahLst/>
            <a:cxnLst/>
            <a:rect l="l" t="t" r="r" b="b"/>
            <a:pathLst>
              <a:path w="1390015" h="1221739">
                <a:moveTo>
                  <a:pt x="1383817" y="0"/>
                </a:moveTo>
                <a:lnTo>
                  <a:pt x="0" y="902278"/>
                </a:lnTo>
                <a:lnTo>
                  <a:pt x="0" y="1221448"/>
                </a:lnTo>
                <a:lnTo>
                  <a:pt x="653897" y="790663"/>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95" name="object 13"/>
          <p:cNvSpPr/>
          <p:nvPr userDrawn="1"/>
        </p:nvSpPr>
        <p:spPr>
          <a:xfrm>
            <a:off x="0" y="7093661"/>
            <a:ext cx="1390015" cy="1221740"/>
          </a:xfrm>
          <a:custGeom>
            <a:avLst/>
            <a:gdLst/>
            <a:ahLst/>
            <a:cxnLst/>
            <a:rect l="l" t="t" r="r" b="b"/>
            <a:pathLst>
              <a:path w="1390015" h="1221740">
                <a:moveTo>
                  <a:pt x="1383817" y="0"/>
                </a:moveTo>
                <a:lnTo>
                  <a:pt x="0" y="902278"/>
                </a:lnTo>
                <a:lnTo>
                  <a:pt x="0" y="1221448"/>
                </a:lnTo>
                <a:lnTo>
                  <a:pt x="653897" y="790651"/>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96" name="object 14"/>
          <p:cNvSpPr/>
          <p:nvPr userDrawn="1"/>
        </p:nvSpPr>
        <p:spPr>
          <a:xfrm>
            <a:off x="0" y="5199692"/>
            <a:ext cx="1390015" cy="1221740"/>
          </a:xfrm>
          <a:custGeom>
            <a:avLst/>
            <a:gdLst/>
            <a:ahLst/>
            <a:cxnLst/>
            <a:rect l="l" t="t" r="r" b="b"/>
            <a:pathLst>
              <a:path w="1390015" h="1221739">
                <a:moveTo>
                  <a:pt x="1383817" y="0"/>
                </a:moveTo>
                <a:lnTo>
                  <a:pt x="0" y="902290"/>
                </a:lnTo>
                <a:lnTo>
                  <a:pt x="0" y="1221448"/>
                </a:lnTo>
                <a:lnTo>
                  <a:pt x="653897" y="790663"/>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97" name="object 15"/>
          <p:cNvSpPr/>
          <p:nvPr userDrawn="1"/>
        </p:nvSpPr>
        <p:spPr>
          <a:xfrm>
            <a:off x="0" y="6130999"/>
            <a:ext cx="1390015" cy="1221740"/>
          </a:xfrm>
          <a:custGeom>
            <a:avLst/>
            <a:gdLst/>
            <a:ahLst/>
            <a:cxnLst/>
            <a:rect l="l" t="t" r="r" b="b"/>
            <a:pathLst>
              <a:path w="1390015" h="1221740">
                <a:moveTo>
                  <a:pt x="1383817" y="0"/>
                </a:moveTo>
                <a:lnTo>
                  <a:pt x="0" y="902278"/>
                </a:lnTo>
                <a:lnTo>
                  <a:pt x="0" y="1221447"/>
                </a:lnTo>
                <a:lnTo>
                  <a:pt x="653897" y="790651"/>
                </a:lnTo>
                <a:lnTo>
                  <a:pt x="674738" y="779360"/>
                </a:lnTo>
                <a:lnTo>
                  <a:pt x="1389545" y="315645"/>
                </a:lnTo>
                <a:lnTo>
                  <a:pt x="1383817" y="0"/>
                </a:lnTo>
                <a:close/>
              </a:path>
            </a:pathLst>
          </a:custGeom>
          <a:solidFill>
            <a:srgbClr val="64428C"/>
          </a:solidFill>
        </p:spPr>
        <p:txBody>
          <a:bodyPr wrap="square" lIns="0" tIns="0" rIns="0" bIns="0" rtlCol="0"/>
          <a:lstStyle/>
          <a:p>
            <a:endParaRPr/>
          </a:p>
        </p:txBody>
      </p:sp>
      <p:sp>
        <p:nvSpPr>
          <p:cNvPr id="98" name="object 16"/>
          <p:cNvSpPr/>
          <p:nvPr userDrawn="1"/>
        </p:nvSpPr>
        <p:spPr>
          <a:xfrm>
            <a:off x="215536" y="9930259"/>
            <a:ext cx="1174115" cy="762000"/>
          </a:xfrm>
          <a:custGeom>
            <a:avLst/>
            <a:gdLst/>
            <a:ahLst/>
            <a:cxnLst/>
            <a:rect l="l" t="t" r="r" b="b"/>
            <a:pathLst>
              <a:path w="1174115" h="762000">
                <a:moveTo>
                  <a:pt x="1168280" y="0"/>
                </a:moveTo>
                <a:lnTo>
                  <a:pt x="0" y="761743"/>
                </a:lnTo>
                <a:lnTo>
                  <a:pt x="486357" y="761743"/>
                </a:lnTo>
                <a:lnTo>
                  <a:pt x="1174008" y="315633"/>
                </a:lnTo>
                <a:lnTo>
                  <a:pt x="1168280" y="0"/>
                </a:lnTo>
                <a:close/>
              </a:path>
            </a:pathLst>
          </a:custGeom>
          <a:solidFill>
            <a:srgbClr val="64428C"/>
          </a:solidFill>
        </p:spPr>
        <p:txBody>
          <a:bodyPr wrap="square" lIns="0" tIns="0" rIns="0" bIns="0" rtlCol="0"/>
          <a:lstStyle/>
          <a:p>
            <a:endParaRPr/>
          </a:p>
        </p:txBody>
      </p:sp>
      <p:sp>
        <p:nvSpPr>
          <p:cNvPr id="99" name="object 17"/>
          <p:cNvSpPr/>
          <p:nvPr userDrawn="1"/>
        </p:nvSpPr>
        <p:spPr>
          <a:xfrm>
            <a:off x="0" y="8036290"/>
            <a:ext cx="1390015" cy="1221740"/>
          </a:xfrm>
          <a:custGeom>
            <a:avLst/>
            <a:gdLst/>
            <a:ahLst/>
            <a:cxnLst/>
            <a:rect l="l" t="t" r="r" b="b"/>
            <a:pathLst>
              <a:path w="1390015" h="1221740">
                <a:moveTo>
                  <a:pt x="1383817" y="0"/>
                </a:moveTo>
                <a:lnTo>
                  <a:pt x="0" y="902278"/>
                </a:lnTo>
                <a:lnTo>
                  <a:pt x="0" y="1221447"/>
                </a:lnTo>
                <a:lnTo>
                  <a:pt x="653897" y="790651"/>
                </a:lnTo>
                <a:lnTo>
                  <a:pt x="674738" y="779360"/>
                </a:lnTo>
                <a:lnTo>
                  <a:pt x="1389545" y="315633"/>
                </a:lnTo>
                <a:lnTo>
                  <a:pt x="1383817" y="0"/>
                </a:lnTo>
                <a:close/>
              </a:path>
            </a:pathLst>
          </a:custGeom>
          <a:solidFill>
            <a:srgbClr val="64428C"/>
          </a:solidFill>
        </p:spPr>
        <p:txBody>
          <a:bodyPr wrap="square" lIns="0" tIns="0" rIns="0" bIns="0" rtlCol="0"/>
          <a:lstStyle/>
          <a:p>
            <a:endParaRPr/>
          </a:p>
        </p:txBody>
      </p:sp>
      <p:sp>
        <p:nvSpPr>
          <p:cNvPr id="100" name="object 18"/>
          <p:cNvSpPr/>
          <p:nvPr userDrawn="1"/>
        </p:nvSpPr>
        <p:spPr>
          <a:xfrm>
            <a:off x="0" y="8967576"/>
            <a:ext cx="1390015" cy="1221740"/>
          </a:xfrm>
          <a:custGeom>
            <a:avLst/>
            <a:gdLst/>
            <a:ahLst/>
            <a:cxnLst/>
            <a:rect l="l" t="t" r="r" b="b"/>
            <a:pathLst>
              <a:path w="1390015" h="1221740">
                <a:moveTo>
                  <a:pt x="1383817" y="0"/>
                </a:moveTo>
                <a:lnTo>
                  <a:pt x="0" y="902278"/>
                </a:lnTo>
                <a:lnTo>
                  <a:pt x="0" y="1221448"/>
                </a:lnTo>
                <a:lnTo>
                  <a:pt x="653897" y="790651"/>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101" name="object 19"/>
          <p:cNvSpPr/>
          <p:nvPr userDrawn="1"/>
        </p:nvSpPr>
        <p:spPr>
          <a:xfrm>
            <a:off x="3246219" y="3863233"/>
            <a:ext cx="866775" cy="730885"/>
          </a:xfrm>
          <a:custGeom>
            <a:avLst/>
            <a:gdLst/>
            <a:ahLst/>
            <a:cxnLst/>
            <a:rect l="l" t="t" r="r" b="b"/>
            <a:pathLst>
              <a:path w="866775" h="730885">
                <a:moveTo>
                  <a:pt x="635927" y="0"/>
                </a:moveTo>
                <a:lnTo>
                  <a:pt x="0" y="414642"/>
                </a:lnTo>
                <a:lnTo>
                  <a:pt x="5714" y="730288"/>
                </a:lnTo>
                <a:lnTo>
                  <a:pt x="689876" y="279552"/>
                </a:lnTo>
                <a:lnTo>
                  <a:pt x="710730" y="268262"/>
                </a:lnTo>
                <a:lnTo>
                  <a:pt x="866266" y="167360"/>
                </a:lnTo>
                <a:lnTo>
                  <a:pt x="635927" y="0"/>
                </a:lnTo>
                <a:close/>
              </a:path>
            </a:pathLst>
          </a:custGeom>
          <a:solidFill>
            <a:srgbClr val="64428C"/>
          </a:solidFill>
        </p:spPr>
        <p:txBody>
          <a:bodyPr wrap="square" lIns="0" tIns="0" rIns="0" bIns="0" rtlCol="0"/>
          <a:lstStyle/>
          <a:p>
            <a:endParaRPr/>
          </a:p>
        </p:txBody>
      </p:sp>
      <p:sp>
        <p:nvSpPr>
          <p:cNvPr id="102" name="object 20"/>
          <p:cNvSpPr/>
          <p:nvPr userDrawn="1"/>
        </p:nvSpPr>
        <p:spPr>
          <a:xfrm>
            <a:off x="3246219" y="4257592"/>
            <a:ext cx="1425575" cy="1241425"/>
          </a:xfrm>
          <a:custGeom>
            <a:avLst/>
            <a:gdLst/>
            <a:ahLst/>
            <a:cxnLst/>
            <a:rect l="l" t="t" r="r" b="b"/>
            <a:pathLst>
              <a:path w="1425575" h="1241425">
                <a:moveTo>
                  <a:pt x="1419809" y="0"/>
                </a:moveTo>
                <a:lnTo>
                  <a:pt x="0" y="925753"/>
                </a:lnTo>
                <a:lnTo>
                  <a:pt x="5714" y="1241399"/>
                </a:lnTo>
                <a:lnTo>
                  <a:pt x="689876" y="790663"/>
                </a:lnTo>
                <a:lnTo>
                  <a:pt x="710730" y="779373"/>
                </a:lnTo>
                <a:lnTo>
                  <a:pt x="1425536" y="315645"/>
                </a:lnTo>
                <a:lnTo>
                  <a:pt x="1419809" y="0"/>
                </a:lnTo>
                <a:close/>
              </a:path>
            </a:pathLst>
          </a:custGeom>
          <a:solidFill>
            <a:srgbClr val="64428C"/>
          </a:solidFill>
        </p:spPr>
        <p:txBody>
          <a:bodyPr wrap="square" lIns="0" tIns="0" rIns="0" bIns="0" rtlCol="0"/>
          <a:lstStyle/>
          <a:p>
            <a:endParaRPr/>
          </a:p>
        </p:txBody>
      </p:sp>
      <p:sp>
        <p:nvSpPr>
          <p:cNvPr id="103" name="object 21"/>
          <p:cNvSpPr/>
          <p:nvPr userDrawn="1"/>
        </p:nvSpPr>
        <p:spPr>
          <a:xfrm>
            <a:off x="3246219" y="7093661"/>
            <a:ext cx="1425575" cy="1241425"/>
          </a:xfrm>
          <a:custGeom>
            <a:avLst/>
            <a:gdLst/>
            <a:ahLst/>
            <a:cxnLst/>
            <a:rect l="l" t="t" r="r" b="b"/>
            <a:pathLst>
              <a:path w="1425575" h="1241425">
                <a:moveTo>
                  <a:pt x="1419809" y="0"/>
                </a:moveTo>
                <a:lnTo>
                  <a:pt x="0" y="925753"/>
                </a:lnTo>
                <a:lnTo>
                  <a:pt x="5714" y="1241399"/>
                </a:lnTo>
                <a:lnTo>
                  <a:pt x="689876" y="790651"/>
                </a:lnTo>
                <a:lnTo>
                  <a:pt x="710730" y="779373"/>
                </a:lnTo>
                <a:lnTo>
                  <a:pt x="1425536" y="315645"/>
                </a:lnTo>
                <a:lnTo>
                  <a:pt x="1419809" y="0"/>
                </a:lnTo>
                <a:close/>
              </a:path>
            </a:pathLst>
          </a:custGeom>
          <a:solidFill>
            <a:srgbClr val="64428C"/>
          </a:solidFill>
        </p:spPr>
        <p:txBody>
          <a:bodyPr wrap="square" lIns="0" tIns="0" rIns="0" bIns="0" rtlCol="0"/>
          <a:lstStyle/>
          <a:p>
            <a:endParaRPr/>
          </a:p>
        </p:txBody>
      </p:sp>
      <p:sp>
        <p:nvSpPr>
          <p:cNvPr id="104" name="object 22"/>
          <p:cNvSpPr/>
          <p:nvPr userDrawn="1"/>
        </p:nvSpPr>
        <p:spPr>
          <a:xfrm>
            <a:off x="3246219" y="5199692"/>
            <a:ext cx="1425575" cy="1241425"/>
          </a:xfrm>
          <a:custGeom>
            <a:avLst/>
            <a:gdLst/>
            <a:ahLst/>
            <a:cxnLst/>
            <a:rect l="l" t="t" r="r" b="b"/>
            <a:pathLst>
              <a:path w="1425575" h="1241425">
                <a:moveTo>
                  <a:pt x="1419809" y="0"/>
                </a:moveTo>
                <a:lnTo>
                  <a:pt x="0" y="925766"/>
                </a:lnTo>
                <a:lnTo>
                  <a:pt x="5714" y="1241399"/>
                </a:lnTo>
                <a:lnTo>
                  <a:pt x="689876" y="790663"/>
                </a:lnTo>
                <a:lnTo>
                  <a:pt x="710730" y="779373"/>
                </a:lnTo>
                <a:lnTo>
                  <a:pt x="1425536" y="315645"/>
                </a:lnTo>
                <a:lnTo>
                  <a:pt x="1419809" y="0"/>
                </a:lnTo>
                <a:close/>
              </a:path>
            </a:pathLst>
          </a:custGeom>
          <a:solidFill>
            <a:srgbClr val="64428C"/>
          </a:solidFill>
        </p:spPr>
        <p:txBody>
          <a:bodyPr wrap="square" lIns="0" tIns="0" rIns="0" bIns="0" rtlCol="0"/>
          <a:lstStyle/>
          <a:p>
            <a:endParaRPr/>
          </a:p>
        </p:txBody>
      </p:sp>
      <p:sp>
        <p:nvSpPr>
          <p:cNvPr id="105" name="object 23"/>
          <p:cNvSpPr/>
          <p:nvPr userDrawn="1"/>
        </p:nvSpPr>
        <p:spPr>
          <a:xfrm>
            <a:off x="3246219" y="6130999"/>
            <a:ext cx="1425575" cy="1241425"/>
          </a:xfrm>
          <a:custGeom>
            <a:avLst/>
            <a:gdLst/>
            <a:ahLst/>
            <a:cxnLst/>
            <a:rect l="l" t="t" r="r" b="b"/>
            <a:pathLst>
              <a:path w="1425575" h="1241425">
                <a:moveTo>
                  <a:pt x="1419809" y="0"/>
                </a:moveTo>
                <a:lnTo>
                  <a:pt x="0" y="925753"/>
                </a:lnTo>
                <a:lnTo>
                  <a:pt x="5714" y="1241399"/>
                </a:lnTo>
                <a:lnTo>
                  <a:pt x="689876" y="790651"/>
                </a:lnTo>
                <a:lnTo>
                  <a:pt x="710730" y="779360"/>
                </a:lnTo>
                <a:lnTo>
                  <a:pt x="1425536" y="315645"/>
                </a:lnTo>
                <a:lnTo>
                  <a:pt x="1419809" y="0"/>
                </a:lnTo>
                <a:close/>
              </a:path>
            </a:pathLst>
          </a:custGeom>
          <a:solidFill>
            <a:srgbClr val="64428C"/>
          </a:solidFill>
        </p:spPr>
        <p:txBody>
          <a:bodyPr wrap="square" lIns="0" tIns="0" rIns="0" bIns="0" rtlCol="0"/>
          <a:lstStyle/>
          <a:p>
            <a:endParaRPr/>
          </a:p>
        </p:txBody>
      </p:sp>
      <p:sp>
        <p:nvSpPr>
          <p:cNvPr id="106" name="object 24"/>
          <p:cNvSpPr/>
          <p:nvPr userDrawn="1"/>
        </p:nvSpPr>
        <p:spPr>
          <a:xfrm>
            <a:off x="3497758" y="9930259"/>
            <a:ext cx="1174115" cy="762000"/>
          </a:xfrm>
          <a:custGeom>
            <a:avLst/>
            <a:gdLst/>
            <a:ahLst/>
            <a:cxnLst/>
            <a:rect l="l" t="t" r="r" b="b"/>
            <a:pathLst>
              <a:path w="1174114" h="762000">
                <a:moveTo>
                  <a:pt x="1168269" y="0"/>
                </a:moveTo>
                <a:lnTo>
                  <a:pt x="0" y="761743"/>
                </a:lnTo>
                <a:lnTo>
                  <a:pt x="486347" y="761743"/>
                </a:lnTo>
                <a:lnTo>
                  <a:pt x="1173997" y="315633"/>
                </a:lnTo>
                <a:lnTo>
                  <a:pt x="1168269" y="0"/>
                </a:lnTo>
                <a:close/>
              </a:path>
            </a:pathLst>
          </a:custGeom>
          <a:solidFill>
            <a:srgbClr val="64428C"/>
          </a:solidFill>
        </p:spPr>
        <p:txBody>
          <a:bodyPr wrap="square" lIns="0" tIns="0" rIns="0" bIns="0" rtlCol="0"/>
          <a:lstStyle/>
          <a:p>
            <a:endParaRPr/>
          </a:p>
        </p:txBody>
      </p:sp>
      <p:sp>
        <p:nvSpPr>
          <p:cNvPr id="107" name="object 25"/>
          <p:cNvSpPr/>
          <p:nvPr userDrawn="1"/>
        </p:nvSpPr>
        <p:spPr>
          <a:xfrm>
            <a:off x="3246219" y="8036290"/>
            <a:ext cx="1425575" cy="1241425"/>
          </a:xfrm>
          <a:custGeom>
            <a:avLst/>
            <a:gdLst/>
            <a:ahLst/>
            <a:cxnLst/>
            <a:rect l="l" t="t" r="r" b="b"/>
            <a:pathLst>
              <a:path w="1425575" h="1241425">
                <a:moveTo>
                  <a:pt x="1419809" y="0"/>
                </a:moveTo>
                <a:lnTo>
                  <a:pt x="0" y="925753"/>
                </a:lnTo>
                <a:lnTo>
                  <a:pt x="5714" y="1241399"/>
                </a:lnTo>
                <a:lnTo>
                  <a:pt x="689876" y="790651"/>
                </a:lnTo>
                <a:lnTo>
                  <a:pt x="710730" y="779360"/>
                </a:lnTo>
                <a:lnTo>
                  <a:pt x="1425536" y="315633"/>
                </a:lnTo>
                <a:lnTo>
                  <a:pt x="1419809" y="0"/>
                </a:lnTo>
                <a:close/>
              </a:path>
            </a:pathLst>
          </a:custGeom>
          <a:solidFill>
            <a:srgbClr val="64428C"/>
          </a:solidFill>
        </p:spPr>
        <p:txBody>
          <a:bodyPr wrap="square" lIns="0" tIns="0" rIns="0" bIns="0" rtlCol="0"/>
          <a:lstStyle/>
          <a:p>
            <a:endParaRPr/>
          </a:p>
        </p:txBody>
      </p:sp>
      <p:sp>
        <p:nvSpPr>
          <p:cNvPr id="108" name="object 26"/>
          <p:cNvSpPr/>
          <p:nvPr userDrawn="1"/>
        </p:nvSpPr>
        <p:spPr>
          <a:xfrm>
            <a:off x="3246219" y="8967576"/>
            <a:ext cx="1425575" cy="1241425"/>
          </a:xfrm>
          <a:custGeom>
            <a:avLst/>
            <a:gdLst/>
            <a:ahLst/>
            <a:cxnLst/>
            <a:rect l="l" t="t" r="r" b="b"/>
            <a:pathLst>
              <a:path w="1425575" h="1241425">
                <a:moveTo>
                  <a:pt x="1419809" y="0"/>
                </a:moveTo>
                <a:lnTo>
                  <a:pt x="0" y="925753"/>
                </a:lnTo>
                <a:lnTo>
                  <a:pt x="5714" y="1241399"/>
                </a:lnTo>
                <a:lnTo>
                  <a:pt x="689876" y="790651"/>
                </a:lnTo>
                <a:lnTo>
                  <a:pt x="710730" y="779373"/>
                </a:lnTo>
                <a:lnTo>
                  <a:pt x="1425536" y="315645"/>
                </a:lnTo>
                <a:lnTo>
                  <a:pt x="1419809" y="0"/>
                </a:lnTo>
                <a:close/>
              </a:path>
            </a:pathLst>
          </a:custGeom>
          <a:solidFill>
            <a:srgbClr val="64428C"/>
          </a:solidFill>
        </p:spPr>
        <p:txBody>
          <a:bodyPr wrap="square" lIns="0" tIns="0" rIns="0" bIns="0" rtlCol="0"/>
          <a:lstStyle/>
          <a:p>
            <a:endParaRPr/>
          </a:p>
        </p:txBody>
      </p:sp>
      <p:sp>
        <p:nvSpPr>
          <p:cNvPr id="109" name="object 27"/>
          <p:cNvSpPr/>
          <p:nvPr userDrawn="1"/>
        </p:nvSpPr>
        <p:spPr>
          <a:xfrm>
            <a:off x="1605102" y="3352134"/>
            <a:ext cx="1425575" cy="1241425"/>
          </a:xfrm>
          <a:custGeom>
            <a:avLst/>
            <a:gdLst/>
            <a:ahLst/>
            <a:cxnLst/>
            <a:rect l="l" t="t" r="r" b="b"/>
            <a:pathLst>
              <a:path w="1425575" h="1241425">
                <a:moveTo>
                  <a:pt x="1419821" y="0"/>
                </a:moveTo>
                <a:lnTo>
                  <a:pt x="0" y="925741"/>
                </a:lnTo>
                <a:lnTo>
                  <a:pt x="5727" y="1241386"/>
                </a:lnTo>
                <a:lnTo>
                  <a:pt x="689889" y="790651"/>
                </a:lnTo>
                <a:lnTo>
                  <a:pt x="710742" y="779360"/>
                </a:lnTo>
                <a:lnTo>
                  <a:pt x="1425549" y="315633"/>
                </a:lnTo>
                <a:lnTo>
                  <a:pt x="1419821" y="0"/>
                </a:lnTo>
                <a:close/>
              </a:path>
            </a:pathLst>
          </a:custGeom>
          <a:solidFill>
            <a:srgbClr val="64428C"/>
          </a:solidFill>
        </p:spPr>
        <p:txBody>
          <a:bodyPr wrap="square" lIns="0" tIns="0" rIns="0" bIns="0" rtlCol="0"/>
          <a:lstStyle/>
          <a:p>
            <a:endParaRPr/>
          </a:p>
        </p:txBody>
      </p:sp>
      <p:sp>
        <p:nvSpPr>
          <p:cNvPr id="110" name="object 28"/>
          <p:cNvSpPr/>
          <p:nvPr userDrawn="1"/>
        </p:nvSpPr>
        <p:spPr>
          <a:xfrm>
            <a:off x="1605102" y="4257592"/>
            <a:ext cx="1425575" cy="1241425"/>
          </a:xfrm>
          <a:custGeom>
            <a:avLst/>
            <a:gdLst/>
            <a:ahLst/>
            <a:cxnLst/>
            <a:rect l="l" t="t" r="r" b="b"/>
            <a:pathLst>
              <a:path w="1425575" h="1241425">
                <a:moveTo>
                  <a:pt x="1419821" y="0"/>
                </a:moveTo>
                <a:lnTo>
                  <a:pt x="0" y="925753"/>
                </a:lnTo>
                <a:lnTo>
                  <a:pt x="5727" y="1241399"/>
                </a:lnTo>
                <a:lnTo>
                  <a:pt x="689889" y="790663"/>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11" name="object 29"/>
          <p:cNvSpPr/>
          <p:nvPr userDrawn="1"/>
        </p:nvSpPr>
        <p:spPr>
          <a:xfrm>
            <a:off x="1605102" y="2880797"/>
            <a:ext cx="904240" cy="750570"/>
          </a:xfrm>
          <a:custGeom>
            <a:avLst/>
            <a:gdLst/>
            <a:ahLst/>
            <a:cxnLst/>
            <a:rect l="l" t="t" r="r" b="b"/>
            <a:pathLst>
              <a:path w="904239" h="750570">
                <a:moveTo>
                  <a:pt x="666254" y="0"/>
                </a:moveTo>
                <a:lnTo>
                  <a:pt x="0" y="434416"/>
                </a:lnTo>
                <a:lnTo>
                  <a:pt x="5727" y="750061"/>
                </a:lnTo>
                <a:lnTo>
                  <a:pt x="689889" y="299313"/>
                </a:lnTo>
                <a:lnTo>
                  <a:pt x="710742" y="288023"/>
                </a:lnTo>
                <a:lnTo>
                  <a:pt x="903706" y="162839"/>
                </a:lnTo>
                <a:lnTo>
                  <a:pt x="666254" y="0"/>
                </a:lnTo>
                <a:close/>
              </a:path>
            </a:pathLst>
          </a:custGeom>
          <a:solidFill>
            <a:srgbClr val="64428C"/>
          </a:solidFill>
        </p:spPr>
        <p:txBody>
          <a:bodyPr wrap="square" lIns="0" tIns="0" rIns="0" bIns="0" rtlCol="0"/>
          <a:lstStyle/>
          <a:p>
            <a:endParaRPr/>
          </a:p>
        </p:txBody>
      </p:sp>
      <p:sp>
        <p:nvSpPr>
          <p:cNvPr id="112" name="object 30"/>
          <p:cNvSpPr/>
          <p:nvPr userDrawn="1"/>
        </p:nvSpPr>
        <p:spPr>
          <a:xfrm>
            <a:off x="1605102" y="7093661"/>
            <a:ext cx="1425575" cy="1241425"/>
          </a:xfrm>
          <a:custGeom>
            <a:avLst/>
            <a:gdLst/>
            <a:ahLst/>
            <a:cxnLst/>
            <a:rect l="l" t="t" r="r" b="b"/>
            <a:pathLst>
              <a:path w="1425575" h="1241425">
                <a:moveTo>
                  <a:pt x="1419821" y="0"/>
                </a:moveTo>
                <a:lnTo>
                  <a:pt x="0" y="925753"/>
                </a:lnTo>
                <a:lnTo>
                  <a:pt x="5727" y="1241399"/>
                </a:lnTo>
                <a:lnTo>
                  <a:pt x="689889" y="790651"/>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13" name="object 31"/>
          <p:cNvSpPr/>
          <p:nvPr userDrawn="1"/>
        </p:nvSpPr>
        <p:spPr>
          <a:xfrm>
            <a:off x="1605102" y="5199692"/>
            <a:ext cx="1425575" cy="1241425"/>
          </a:xfrm>
          <a:custGeom>
            <a:avLst/>
            <a:gdLst/>
            <a:ahLst/>
            <a:cxnLst/>
            <a:rect l="l" t="t" r="r" b="b"/>
            <a:pathLst>
              <a:path w="1425575" h="1241425">
                <a:moveTo>
                  <a:pt x="1419821" y="0"/>
                </a:moveTo>
                <a:lnTo>
                  <a:pt x="0" y="925766"/>
                </a:lnTo>
                <a:lnTo>
                  <a:pt x="5727" y="1241399"/>
                </a:lnTo>
                <a:lnTo>
                  <a:pt x="689889" y="790663"/>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14" name="object 32"/>
          <p:cNvSpPr/>
          <p:nvPr userDrawn="1"/>
        </p:nvSpPr>
        <p:spPr>
          <a:xfrm>
            <a:off x="1605102" y="6130999"/>
            <a:ext cx="1425575" cy="1241425"/>
          </a:xfrm>
          <a:custGeom>
            <a:avLst/>
            <a:gdLst/>
            <a:ahLst/>
            <a:cxnLst/>
            <a:rect l="l" t="t" r="r" b="b"/>
            <a:pathLst>
              <a:path w="1425575" h="1241425">
                <a:moveTo>
                  <a:pt x="1419821" y="0"/>
                </a:moveTo>
                <a:lnTo>
                  <a:pt x="0" y="925753"/>
                </a:lnTo>
                <a:lnTo>
                  <a:pt x="5727" y="1241399"/>
                </a:lnTo>
                <a:lnTo>
                  <a:pt x="689889" y="790651"/>
                </a:lnTo>
                <a:lnTo>
                  <a:pt x="710742" y="779360"/>
                </a:lnTo>
                <a:lnTo>
                  <a:pt x="1425549" y="315645"/>
                </a:lnTo>
                <a:lnTo>
                  <a:pt x="1419821" y="0"/>
                </a:lnTo>
                <a:close/>
              </a:path>
            </a:pathLst>
          </a:custGeom>
          <a:solidFill>
            <a:srgbClr val="64428C"/>
          </a:solidFill>
        </p:spPr>
        <p:txBody>
          <a:bodyPr wrap="square" lIns="0" tIns="0" rIns="0" bIns="0" rtlCol="0"/>
          <a:lstStyle/>
          <a:p>
            <a:endParaRPr/>
          </a:p>
        </p:txBody>
      </p:sp>
      <p:sp>
        <p:nvSpPr>
          <p:cNvPr id="115" name="object 33"/>
          <p:cNvSpPr/>
          <p:nvPr userDrawn="1"/>
        </p:nvSpPr>
        <p:spPr>
          <a:xfrm>
            <a:off x="1856643" y="9930259"/>
            <a:ext cx="1174115" cy="762000"/>
          </a:xfrm>
          <a:custGeom>
            <a:avLst/>
            <a:gdLst/>
            <a:ahLst/>
            <a:cxnLst/>
            <a:rect l="l" t="t" r="r" b="b"/>
            <a:pathLst>
              <a:path w="1174114" h="762000">
                <a:moveTo>
                  <a:pt x="1168280" y="0"/>
                </a:moveTo>
                <a:lnTo>
                  <a:pt x="0" y="761743"/>
                </a:lnTo>
                <a:lnTo>
                  <a:pt x="486357" y="761743"/>
                </a:lnTo>
                <a:lnTo>
                  <a:pt x="1174008" y="315633"/>
                </a:lnTo>
                <a:lnTo>
                  <a:pt x="1168280" y="0"/>
                </a:lnTo>
                <a:close/>
              </a:path>
            </a:pathLst>
          </a:custGeom>
          <a:solidFill>
            <a:srgbClr val="64428C"/>
          </a:solidFill>
        </p:spPr>
        <p:txBody>
          <a:bodyPr wrap="square" lIns="0" tIns="0" rIns="0" bIns="0" rtlCol="0"/>
          <a:lstStyle/>
          <a:p>
            <a:endParaRPr/>
          </a:p>
        </p:txBody>
      </p:sp>
      <p:sp>
        <p:nvSpPr>
          <p:cNvPr id="116" name="object 34"/>
          <p:cNvSpPr/>
          <p:nvPr userDrawn="1"/>
        </p:nvSpPr>
        <p:spPr>
          <a:xfrm>
            <a:off x="1605102" y="8036290"/>
            <a:ext cx="1425575" cy="1241425"/>
          </a:xfrm>
          <a:custGeom>
            <a:avLst/>
            <a:gdLst/>
            <a:ahLst/>
            <a:cxnLst/>
            <a:rect l="l" t="t" r="r" b="b"/>
            <a:pathLst>
              <a:path w="1425575" h="1241425">
                <a:moveTo>
                  <a:pt x="1419821" y="0"/>
                </a:moveTo>
                <a:lnTo>
                  <a:pt x="0" y="925753"/>
                </a:lnTo>
                <a:lnTo>
                  <a:pt x="5727" y="1241399"/>
                </a:lnTo>
                <a:lnTo>
                  <a:pt x="689889" y="790651"/>
                </a:lnTo>
                <a:lnTo>
                  <a:pt x="710742" y="779360"/>
                </a:lnTo>
                <a:lnTo>
                  <a:pt x="1425549" y="315633"/>
                </a:lnTo>
                <a:lnTo>
                  <a:pt x="1419821" y="0"/>
                </a:lnTo>
                <a:close/>
              </a:path>
            </a:pathLst>
          </a:custGeom>
          <a:solidFill>
            <a:srgbClr val="64428C"/>
          </a:solidFill>
        </p:spPr>
        <p:txBody>
          <a:bodyPr wrap="square" lIns="0" tIns="0" rIns="0" bIns="0" rtlCol="0"/>
          <a:lstStyle/>
          <a:p>
            <a:endParaRPr/>
          </a:p>
        </p:txBody>
      </p:sp>
      <p:sp>
        <p:nvSpPr>
          <p:cNvPr id="117" name="object 35"/>
          <p:cNvSpPr/>
          <p:nvPr userDrawn="1"/>
        </p:nvSpPr>
        <p:spPr>
          <a:xfrm>
            <a:off x="1605102" y="8967576"/>
            <a:ext cx="1425575" cy="1241425"/>
          </a:xfrm>
          <a:custGeom>
            <a:avLst/>
            <a:gdLst/>
            <a:ahLst/>
            <a:cxnLst/>
            <a:rect l="l" t="t" r="r" b="b"/>
            <a:pathLst>
              <a:path w="1425575" h="1241425">
                <a:moveTo>
                  <a:pt x="1419821" y="0"/>
                </a:moveTo>
                <a:lnTo>
                  <a:pt x="0" y="925753"/>
                </a:lnTo>
                <a:lnTo>
                  <a:pt x="5727" y="1241399"/>
                </a:lnTo>
                <a:lnTo>
                  <a:pt x="689889" y="790651"/>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18" name="object 36"/>
          <p:cNvSpPr/>
          <p:nvPr userDrawn="1"/>
        </p:nvSpPr>
        <p:spPr>
          <a:xfrm>
            <a:off x="1605102" y="2388202"/>
            <a:ext cx="1425575" cy="1241425"/>
          </a:xfrm>
          <a:custGeom>
            <a:avLst/>
            <a:gdLst/>
            <a:ahLst/>
            <a:cxnLst/>
            <a:rect l="l" t="t" r="r" b="b"/>
            <a:pathLst>
              <a:path w="1425575" h="1241425">
                <a:moveTo>
                  <a:pt x="1419821" y="0"/>
                </a:moveTo>
                <a:lnTo>
                  <a:pt x="0" y="925753"/>
                </a:lnTo>
                <a:lnTo>
                  <a:pt x="5727" y="1241386"/>
                </a:lnTo>
                <a:lnTo>
                  <a:pt x="689889" y="790651"/>
                </a:lnTo>
                <a:lnTo>
                  <a:pt x="710742" y="779360"/>
                </a:lnTo>
                <a:lnTo>
                  <a:pt x="1425549" y="315633"/>
                </a:lnTo>
                <a:lnTo>
                  <a:pt x="1419821" y="0"/>
                </a:lnTo>
                <a:close/>
              </a:path>
            </a:pathLst>
          </a:custGeom>
          <a:solidFill>
            <a:srgbClr val="64428C"/>
          </a:solidFill>
        </p:spPr>
        <p:txBody>
          <a:bodyPr wrap="square" lIns="0" tIns="0" rIns="0" bIns="0" rtlCol="0"/>
          <a:lstStyle/>
          <a:p>
            <a:endParaRPr/>
          </a:p>
        </p:txBody>
      </p:sp>
      <p:sp>
        <p:nvSpPr>
          <p:cNvPr id="119" name="object 37"/>
          <p:cNvSpPr/>
          <p:nvPr userDrawn="1"/>
        </p:nvSpPr>
        <p:spPr>
          <a:xfrm>
            <a:off x="1605102" y="1916856"/>
            <a:ext cx="904240" cy="750570"/>
          </a:xfrm>
          <a:custGeom>
            <a:avLst/>
            <a:gdLst/>
            <a:ahLst/>
            <a:cxnLst/>
            <a:rect l="l" t="t" r="r" b="b"/>
            <a:pathLst>
              <a:path w="904239" h="750569">
                <a:moveTo>
                  <a:pt x="666254" y="0"/>
                </a:moveTo>
                <a:lnTo>
                  <a:pt x="0" y="434416"/>
                </a:lnTo>
                <a:lnTo>
                  <a:pt x="5727" y="750061"/>
                </a:lnTo>
                <a:lnTo>
                  <a:pt x="689889" y="299326"/>
                </a:lnTo>
                <a:lnTo>
                  <a:pt x="710742" y="288035"/>
                </a:lnTo>
                <a:lnTo>
                  <a:pt x="903706" y="162852"/>
                </a:lnTo>
                <a:lnTo>
                  <a:pt x="666254" y="0"/>
                </a:lnTo>
                <a:close/>
              </a:path>
            </a:pathLst>
          </a:custGeom>
          <a:solidFill>
            <a:srgbClr val="64428C"/>
          </a:solidFill>
        </p:spPr>
        <p:txBody>
          <a:bodyPr wrap="square" lIns="0" tIns="0" rIns="0" bIns="0" rtlCol="0"/>
          <a:lstStyle/>
          <a:p>
            <a:endParaRPr/>
          </a:p>
        </p:txBody>
      </p:sp>
      <p:sp>
        <p:nvSpPr>
          <p:cNvPr id="120" name="object 38"/>
          <p:cNvSpPr/>
          <p:nvPr userDrawn="1"/>
        </p:nvSpPr>
        <p:spPr>
          <a:xfrm>
            <a:off x="6528420" y="7631506"/>
            <a:ext cx="805180" cy="703580"/>
          </a:xfrm>
          <a:custGeom>
            <a:avLst/>
            <a:gdLst/>
            <a:ahLst/>
            <a:cxnLst/>
            <a:rect l="l" t="t" r="r" b="b"/>
            <a:pathLst>
              <a:path w="805179" h="703579">
                <a:moveTo>
                  <a:pt x="594931" y="0"/>
                </a:moveTo>
                <a:lnTo>
                  <a:pt x="0" y="387908"/>
                </a:lnTo>
                <a:lnTo>
                  <a:pt x="5727" y="703554"/>
                </a:lnTo>
                <a:lnTo>
                  <a:pt x="689889" y="252806"/>
                </a:lnTo>
                <a:lnTo>
                  <a:pt x="710742" y="241528"/>
                </a:lnTo>
                <a:lnTo>
                  <a:pt x="804735" y="180543"/>
                </a:lnTo>
                <a:lnTo>
                  <a:pt x="594931" y="0"/>
                </a:lnTo>
                <a:close/>
              </a:path>
            </a:pathLst>
          </a:custGeom>
          <a:solidFill>
            <a:srgbClr val="64428C"/>
          </a:solidFill>
        </p:spPr>
        <p:txBody>
          <a:bodyPr wrap="square" lIns="0" tIns="0" rIns="0" bIns="0" rtlCol="0"/>
          <a:lstStyle/>
          <a:p>
            <a:endParaRPr/>
          </a:p>
        </p:txBody>
      </p:sp>
      <p:sp>
        <p:nvSpPr>
          <p:cNvPr id="121" name="object 39"/>
          <p:cNvSpPr/>
          <p:nvPr userDrawn="1"/>
        </p:nvSpPr>
        <p:spPr>
          <a:xfrm>
            <a:off x="6779961" y="9930259"/>
            <a:ext cx="1174115" cy="762000"/>
          </a:xfrm>
          <a:custGeom>
            <a:avLst/>
            <a:gdLst/>
            <a:ahLst/>
            <a:cxnLst/>
            <a:rect l="l" t="t" r="r" b="b"/>
            <a:pathLst>
              <a:path w="1174115" h="762000">
                <a:moveTo>
                  <a:pt x="1168280" y="0"/>
                </a:moveTo>
                <a:lnTo>
                  <a:pt x="0" y="761743"/>
                </a:lnTo>
                <a:lnTo>
                  <a:pt x="486357" y="761743"/>
                </a:lnTo>
                <a:lnTo>
                  <a:pt x="1174008" y="315633"/>
                </a:lnTo>
                <a:lnTo>
                  <a:pt x="1168280" y="0"/>
                </a:lnTo>
                <a:close/>
              </a:path>
            </a:pathLst>
          </a:custGeom>
          <a:solidFill>
            <a:srgbClr val="64428C"/>
          </a:solidFill>
        </p:spPr>
        <p:txBody>
          <a:bodyPr wrap="square" lIns="0" tIns="0" rIns="0" bIns="0" rtlCol="0"/>
          <a:lstStyle/>
          <a:p>
            <a:endParaRPr/>
          </a:p>
        </p:txBody>
      </p:sp>
      <p:sp>
        <p:nvSpPr>
          <p:cNvPr id="122" name="object 40"/>
          <p:cNvSpPr/>
          <p:nvPr userDrawn="1"/>
        </p:nvSpPr>
        <p:spPr>
          <a:xfrm>
            <a:off x="6528420" y="8036290"/>
            <a:ext cx="1425575" cy="1241425"/>
          </a:xfrm>
          <a:custGeom>
            <a:avLst/>
            <a:gdLst/>
            <a:ahLst/>
            <a:cxnLst/>
            <a:rect l="l" t="t" r="r" b="b"/>
            <a:pathLst>
              <a:path w="1425575" h="1241425">
                <a:moveTo>
                  <a:pt x="1419821" y="0"/>
                </a:moveTo>
                <a:lnTo>
                  <a:pt x="0" y="925753"/>
                </a:lnTo>
                <a:lnTo>
                  <a:pt x="5727" y="1241399"/>
                </a:lnTo>
                <a:lnTo>
                  <a:pt x="689889" y="790651"/>
                </a:lnTo>
                <a:lnTo>
                  <a:pt x="710742" y="779360"/>
                </a:lnTo>
                <a:lnTo>
                  <a:pt x="1425549" y="315633"/>
                </a:lnTo>
                <a:lnTo>
                  <a:pt x="1419821" y="0"/>
                </a:lnTo>
                <a:close/>
              </a:path>
            </a:pathLst>
          </a:custGeom>
          <a:solidFill>
            <a:srgbClr val="64428C"/>
          </a:solidFill>
        </p:spPr>
        <p:txBody>
          <a:bodyPr wrap="square" lIns="0" tIns="0" rIns="0" bIns="0" rtlCol="0"/>
          <a:lstStyle/>
          <a:p>
            <a:endParaRPr/>
          </a:p>
        </p:txBody>
      </p:sp>
      <p:sp>
        <p:nvSpPr>
          <p:cNvPr id="123" name="object 41"/>
          <p:cNvSpPr/>
          <p:nvPr userDrawn="1"/>
        </p:nvSpPr>
        <p:spPr>
          <a:xfrm>
            <a:off x="6528420" y="8967576"/>
            <a:ext cx="1425575" cy="1241425"/>
          </a:xfrm>
          <a:custGeom>
            <a:avLst/>
            <a:gdLst/>
            <a:ahLst/>
            <a:cxnLst/>
            <a:rect l="l" t="t" r="r" b="b"/>
            <a:pathLst>
              <a:path w="1425575" h="1241425">
                <a:moveTo>
                  <a:pt x="1419821" y="0"/>
                </a:moveTo>
                <a:lnTo>
                  <a:pt x="0" y="925753"/>
                </a:lnTo>
                <a:lnTo>
                  <a:pt x="5727" y="1241399"/>
                </a:lnTo>
                <a:lnTo>
                  <a:pt x="689889" y="790651"/>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24" name="object 42"/>
          <p:cNvSpPr/>
          <p:nvPr userDrawn="1"/>
        </p:nvSpPr>
        <p:spPr>
          <a:xfrm>
            <a:off x="4887314" y="7093661"/>
            <a:ext cx="1425575" cy="1241425"/>
          </a:xfrm>
          <a:custGeom>
            <a:avLst/>
            <a:gdLst/>
            <a:ahLst/>
            <a:cxnLst/>
            <a:rect l="l" t="t" r="r" b="b"/>
            <a:pathLst>
              <a:path w="1425575" h="1241425">
                <a:moveTo>
                  <a:pt x="1419821" y="0"/>
                </a:moveTo>
                <a:lnTo>
                  <a:pt x="0" y="925753"/>
                </a:lnTo>
                <a:lnTo>
                  <a:pt x="5727" y="1241399"/>
                </a:lnTo>
                <a:lnTo>
                  <a:pt x="689889" y="790651"/>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25" name="object 43"/>
          <p:cNvSpPr/>
          <p:nvPr userDrawn="1"/>
        </p:nvSpPr>
        <p:spPr>
          <a:xfrm>
            <a:off x="4887314" y="5694586"/>
            <a:ext cx="908685" cy="746760"/>
          </a:xfrm>
          <a:custGeom>
            <a:avLst/>
            <a:gdLst/>
            <a:ahLst/>
            <a:cxnLst/>
            <a:rect l="l" t="t" r="r" b="b"/>
            <a:pathLst>
              <a:path w="908685" h="746760">
                <a:moveTo>
                  <a:pt x="660806" y="0"/>
                </a:moveTo>
                <a:lnTo>
                  <a:pt x="0" y="430872"/>
                </a:lnTo>
                <a:lnTo>
                  <a:pt x="5727" y="746505"/>
                </a:lnTo>
                <a:lnTo>
                  <a:pt x="689889" y="295770"/>
                </a:lnTo>
                <a:lnTo>
                  <a:pt x="710742" y="284479"/>
                </a:lnTo>
                <a:lnTo>
                  <a:pt x="908189" y="156387"/>
                </a:lnTo>
                <a:lnTo>
                  <a:pt x="660806" y="0"/>
                </a:lnTo>
                <a:close/>
              </a:path>
            </a:pathLst>
          </a:custGeom>
          <a:solidFill>
            <a:srgbClr val="64428C"/>
          </a:solidFill>
        </p:spPr>
        <p:txBody>
          <a:bodyPr wrap="square" lIns="0" tIns="0" rIns="0" bIns="0" rtlCol="0"/>
          <a:lstStyle/>
          <a:p>
            <a:endParaRPr/>
          </a:p>
        </p:txBody>
      </p:sp>
      <p:sp>
        <p:nvSpPr>
          <p:cNvPr id="126" name="object 44"/>
          <p:cNvSpPr/>
          <p:nvPr userDrawn="1"/>
        </p:nvSpPr>
        <p:spPr>
          <a:xfrm>
            <a:off x="4887314" y="6130999"/>
            <a:ext cx="1425575" cy="1241425"/>
          </a:xfrm>
          <a:custGeom>
            <a:avLst/>
            <a:gdLst/>
            <a:ahLst/>
            <a:cxnLst/>
            <a:rect l="l" t="t" r="r" b="b"/>
            <a:pathLst>
              <a:path w="1425575" h="1241425">
                <a:moveTo>
                  <a:pt x="1419821" y="0"/>
                </a:moveTo>
                <a:lnTo>
                  <a:pt x="0" y="925753"/>
                </a:lnTo>
                <a:lnTo>
                  <a:pt x="5727" y="1241399"/>
                </a:lnTo>
                <a:lnTo>
                  <a:pt x="689889" y="790651"/>
                </a:lnTo>
                <a:lnTo>
                  <a:pt x="710742" y="779360"/>
                </a:lnTo>
                <a:lnTo>
                  <a:pt x="1425549" y="315645"/>
                </a:lnTo>
                <a:lnTo>
                  <a:pt x="1419821" y="0"/>
                </a:lnTo>
                <a:close/>
              </a:path>
            </a:pathLst>
          </a:custGeom>
          <a:solidFill>
            <a:srgbClr val="64428C"/>
          </a:solidFill>
        </p:spPr>
        <p:txBody>
          <a:bodyPr wrap="square" lIns="0" tIns="0" rIns="0" bIns="0" rtlCol="0"/>
          <a:lstStyle/>
          <a:p>
            <a:endParaRPr/>
          </a:p>
        </p:txBody>
      </p:sp>
      <p:sp>
        <p:nvSpPr>
          <p:cNvPr id="127" name="object 45"/>
          <p:cNvSpPr/>
          <p:nvPr userDrawn="1"/>
        </p:nvSpPr>
        <p:spPr>
          <a:xfrm>
            <a:off x="5138855" y="9930259"/>
            <a:ext cx="1174115" cy="762000"/>
          </a:xfrm>
          <a:custGeom>
            <a:avLst/>
            <a:gdLst/>
            <a:ahLst/>
            <a:cxnLst/>
            <a:rect l="l" t="t" r="r" b="b"/>
            <a:pathLst>
              <a:path w="1174114" h="762000">
                <a:moveTo>
                  <a:pt x="1168280" y="0"/>
                </a:moveTo>
                <a:lnTo>
                  <a:pt x="0" y="761743"/>
                </a:lnTo>
                <a:lnTo>
                  <a:pt x="486357" y="761743"/>
                </a:lnTo>
                <a:lnTo>
                  <a:pt x="1174008" y="315633"/>
                </a:lnTo>
                <a:lnTo>
                  <a:pt x="1168280" y="0"/>
                </a:lnTo>
                <a:close/>
              </a:path>
            </a:pathLst>
          </a:custGeom>
          <a:solidFill>
            <a:srgbClr val="64428C"/>
          </a:solidFill>
        </p:spPr>
        <p:txBody>
          <a:bodyPr wrap="square" lIns="0" tIns="0" rIns="0" bIns="0" rtlCol="0"/>
          <a:lstStyle/>
          <a:p>
            <a:endParaRPr/>
          </a:p>
        </p:txBody>
      </p:sp>
      <p:sp>
        <p:nvSpPr>
          <p:cNvPr id="128" name="object 46"/>
          <p:cNvSpPr/>
          <p:nvPr userDrawn="1"/>
        </p:nvSpPr>
        <p:spPr>
          <a:xfrm>
            <a:off x="4887314" y="8036290"/>
            <a:ext cx="1425575" cy="1241425"/>
          </a:xfrm>
          <a:custGeom>
            <a:avLst/>
            <a:gdLst/>
            <a:ahLst/>
            <a:cxnLst/>
            <a:rect l="l" t="t" r="r" b="b"/>
            <a:pathLst>
              <a:path w="1425575" h="1241425">
                <a:moveTo>
                  <a:pt x="1419821" y="0"/>
                </a:moveTo>
                <a:lnTo>
                  <a:pt x="0" y="925753"/>
                </a:lnTo>
                <a:lnTo>
                  <a:pt x="5727" y="1241399"/>
                </a:lnTo>
                <a:lnTo>
                  <a:pt x="689889" y="790651"/>
                </a:lnTo>
                <a:lnTo>
                  <a:pt x="710742" y="779360"/>
                </a:lnTo>
                <a:lnTo>
                  <a:pt x="1425549" y="315633"/>
                </a:lnTo>
                <a:lnTo>
                  <a:pt x="1419821" y="0"/>
                </a:lnTo>
                <a:close/>
              </a:path>
            </a:pathLst>
          </a:custGeom>
          <a:solidFill>
            <a:srgbClr val="64428C"/>
          </a:solidFill>
        </p:spPr>
        <p:txBody>
          <a:bodyPr wrap="square" lIns="0" tIns="0" rIns="0" bIns="0" rtlCol="0"/>
          <a:lstStyle/>
          <a:p>
            <a:endParaRPr/>
          </a:p>
        </p:txBody>
      </p:sp>
      <p:sp>
        <p:nvSpPr>
          <p:cNvPr id="129" name="object 47"/>
          <p:cNvSpPr/>
          <p:nvPr userDrawn="1"/>
        </p:nvSpPr>
        <p:spPr>
          <a:xfrm>
            <a:off x="4887314" y="8967576"/>
            <a:ext cx="1425575" cy="1241425"/>
          </a:xfrm>
          <a:custGeom>
            <a:avLst/>
            <a:gdLst/>
            <a:ahLst/>
            <a:cxnLst/>
            <a:rect l="l" t="t" r="r" b="b"/>
            <a:pathLst>
              <a:path w="1425575" h="1241425">
                <a:moveTo>
                  <a:pt x="1419821" y="0"/>
                </a:moveTo>
                <a:lnTo>
                  <a:pt x="0" y="925753"/>
                </a:lnTo>
                <a:lnTo>
                  <a:pt x="5727" y="1241399"/>
                </a:lnTo>
                <a:lnTo>
                  <a:pt x="689889" y="790651"/>
                </a:lnTo>
                <a:lnTo>
                  <a:pt x="710742" y="779373"/>
                </a:lnTo>
                <a:lnTo>
                  <a:pt x="1425549" y="315645"/>
                </a:lnTo>
                <a:lnTo>
                  <a:pt x="1419821" y="0"/>
                </a:lnTo>
                <a:close/>
              </a:path>
            </a:pathLst>
          </a:custGeom>
          <a:solidFill>
            <a:srgbClr val="64428C"/>
          </a:solidFill>
        </p:spPr>
        <p:txBody>
          <a:bodyPr wrap="square" lIns="0" tIns="0" rIns="0" bIns="0" rtlCol="0"/>
          <a:lstStyle/>
          <a:p>
            <a:endParaRPr/>
          </a:p>
        </p:txBody>
      </p:sp>
      <p:sp>
        <p:nvSpPr>
          <p:cNvPr id="130" name="object 48"/>
          <p:cNvSpPr/>
          <p:nvPr userDrawn="1"/>
        </p:nvSpPr>
        <p:spPr>
          <a:xfrm>
            <a:off x="0" y="1042220"/>
            <a:ext cx="790575" cy="688340"/>
          </a:xfrm>
          <a:custGeom>
            <a:avLst/>
            <a:gdLst/>
            <a:ahLst/>
            <a:cxnLst/>
            <a:rect l="l" t="t" r="r" b="b"/>
            <a:pathLst>
              <a:path w="790575" h="688339">
                <a:moveTo>
                  <a:pt x="565619" y="0"/>
                </a:moveTo>
                <a:lnTo>
                  <a:pt x="0" y="368789"/>
                </a:lnTo>
                <a:lnTo>
                  <a:pt x="0" y="687959"/>
                </a:lnTo>
                <a:lnTo>
                  <a:pt x="653897" y="257174"/>
                </a:lnTo>
                <a:lnTo>
                  <a:pt x="674738" y="245884"/>
                </a:lnTo>
                <a:lnTo>
                  <a:pt x="790181" y="170992"/>
                </a:lnTo>
                <a:lnTo>
                  <a:pt x="565619" y="0"/>
                </a:lnTo>
                <a:close/>
              </a:path>
            </a:pathLst>
          </a:custGeom>
          <a:solidFill>
            <a:srgbClr val="64428C"/>
          </a:solidFill>
        </p:spPr>
        <p:txBody>
          <a:bodyPr wrap="square" lIns="0" tIns="0" rIns="0" bIns="0" rtlCol="0"/>
          <a:lstStyle/>
          <a:p>
            <a:endParaRPr/>
          </a:p>
        </p:txBody>
      </p:sp>
      <p:sp>
        <p:nvSpPr>
          <p:cNvPr id="131" name="object 49"/>
          <p:cNvSpPr/>
          <p:nvPr userDrawn="1"/>
        </p:nvSpPr>
        <p:spPr>
          <a:xfrm>
            <a:off x="0" y="488953"/>
            <a:ext cx="1390015" cy="1221740"/>
          </a:xfrm>
          <a:custGeom>
            <a:avLst/>
            <a:gdLst/>
            <a:ahLst/>
            <a:cxnLst/>
            <a:rect l="l" t="t" r="r" b="b"/>
            <a:pathLst>
              <a:path w="1390015" h="1221739">
                <a:moveTo>
                  <a:pt x="1383817" y="0"/>
                </a:moveTo>
                <a:lnTo>
                  <a:pt x="0" y="902278"/>
                </a:lnTo>
                <a:lnTo>
                  <a:pt x="0" y="1221448"/>
                </a:lnTo>
                <a:lnTo>
                  <a:pt x="653897" y="790663"/>
                </a:lnTo>
                <a:lnTo>
                  <a:pt x="674738" y="779373"/>
                </a:lnTo>
                <a:lnTo>
                  <a:pt x="1389545" y="315645"/>
                </a:lnTo>
                <a:lnTo>
                  <a:pt x="1383817" y="0"/>
                </a:lnTo>
                <a:close/>
              </a:path>
            </a:pathLst>
          </a:custGeom>
          <a:solidFill>
            <a:srgbClr val="64428C"/>
          </a:solidFill>
        </p:spPr>
        <p:txBody>
          <a:bodyPr wrap="square" lIns="0" tIns="0" rIns="0" bIns="0" rtlCol="0"/>
          <a:lstStyle/>
          <a:p>
            <a:endParaRPr/>
          </a:p>
        </p:txBody>
      </p:sp>
      <p:sp>
        <p:nvSpPr>
          <p:cNvPr id="132" name="object 50"/>
          <p:cNvSpPr/>
          <p:nvPr userDrawn="1"/>
        </p:nvSpPr>
        <p:spPr>
          <a:xfrm>
            <a:off x="0" y="95285"/>
            <a:ext cx="790575" cy="688340"/>
          </a:xfrm>
          <a:custGeom>
            <a:avLst/>
            <a:gdLst/>
            <a:ahLst/>
            <a:cxnLst/>
            <a:rect l="l" t="t" r="r" b="b"/>
            <a:pathLst>
              <a:path w="790575" h="688340">
                <a:moveTo>
                  <a:pt x="565619" y="0"/>
                </a:moveTo>
                <a:lnTo>
                  <a:pt x="0" y="368789"/>
                </a:lnTo>
                <a:lnTo>
                  <a:pt x="0" y="687959"/>
                </a:lnTo>
                <a:lnTo>
                  <a:pt x="653897" y="257174"/>
                </a:lnTo>
                <a:lnTo>
                  <a:pt x="674738" y="245884"/>
                </a:lnTo>
                <a:lnTo>
                  <a:pt x="790181" y="170992"/>
                </a:lnTo>
                <a:lnTo>
                  <a:pt x="565619" y="0"/>
                </a:lnTo>
                <a:close/>
              </a:path>
            </a:pathLst>
          </a:custGeom>
          <a:solidFill>
            <a:srgbClr val="64428C"/>
          </a:solidFill>
        </p:spPr>
        <p:txBody>
          <a:bodyPr wrap="square" lIns="0" tIns="0" rIns="0" bIns="0" rtlCol="0"/>
          <a:lstStyle/>
          <a:p>
            <a:endParaRPr/>
          </a:p>
        </p:txBody>
      </p:sp>
      <p:sp>
        <p:nvSpPr>
          <p:cNvPr id="133" name="object 51"/>
          <p:cNvSpPr/>
          <p:nvPr userDrawn="1"/>
        </p:nvSpPr>
        <p:spPr>
          <a:xfrm>
            <a:off x="180554" y="0"/>
            <a:ext cx="1211580" cy="792480"/>
          </a:xfrm>
          <a:custGeom>
            <a:avLst/>
            <a:gdLst/>
            <a:ahLst/>
            <a:cxnLst/>
            <a:rect l="l" t="t" r="r" b="b"/>
            <a:pathLst>
              <a:path w="1211580" h="792480">
                <a:moveTo>
                  <a:pt x="487163" y="0"/>
                </a:moveTo>
                <a:lnTo>
                  <a:pt x="0" y="0"/>
                </a:lnTo>
                <a:lnTo>
                  <a:pt x="1211022" y="792066"/>
                </a:lnTo>
                <a:lnTo>
                  <a:pt x="1211022" y="501515"/>
                </a:lnTo>
                <a:lnTo>
                  <a:pt x="1209540" y="488481"/>
                </a:lnTo>
                <a:lnTo>
                  <a:pt x="1205158" y="476798"/>
                </a:lnTo>
                <a:lnTo>
                  <a:pt x="1197970" y="466700"/>
                </a:lnTo>
                <a:lnTo>
                  <a:pt x="1188073" y="458424"/>
                </a:lnTo>
                <a:lnTo>
                  <a:pt x="487163" y="0"/>
                </a:lnTo>
                <a:close/>
              </a:path>
            </a:pathLst>
          </a:custGeom>
          <a:solidFill>
            <a:srgbClr val="D83475"/>
          </a:solidFill>
        </p:spPr>
        <p:txBody>
          <a:bodyPr wrap="square" lIns="0" tIns="0" rIns="0" bIns="0" rtlCol="0"/>
          <a:lstStyle/>
          <a:p>
            <a:endParaRPr/>
          </a:p>
        </p:txBody>
      </p:sp>
      <p:sp>
        <p:nvSpPr>
          <p:cNvPr id="134" name="object 52"/>
          <p:cNvSpPr/>
          <p:nvPr userDrawn="1"/>
        </p:nvSpPr>
        <p:spPr>
          <a:xfrm>
            <a:off x="0" y="1447676"/>
            <a:ext cx="1391920" cy="1229360"/>
          </a:xfrm>
          <a:custGeom>
            <a:avLst/>
            <a:gdLst/>
            <a:ahLst/>
            <a:cxnLst/>
            <a:rect l="l" t="t" r="r" b="b"/>
            <a:pathLst>
              <a:path w="1391920" h="1229360">
                <a:moveTo>
                  <a:pt x="0" y="0"/>
                </a:moveTo>
                <a:lnTo>
                  <a:pt x="0" y="318623"/>
                </a:lnTo>
                <a:lnTo>
                  <a:pt x="1391577" y="1228781"/>
                </a:lnTo>
                <a:lnTo>
                  <a:pt x="1391577" y="938243"/>
                </a:lnTo>
                <a:lnTo>
                  <a:pt x="1390095" y="925202"/>
                </a:lnTo>
                <a:lnTo>
                  <a:pt x="1385712" y="913514"/>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35" name="object 53"/>
          <p:cNvSpPr/>
          <p:nvPr userDrawn="1"/>
        </p:nvSpPr>
        <p:spPr>
          <a:xfrm>
            <a:off x="0" y="2390939"/>
            <a:ext cx="1391920" cy="1229360"/>
          </a:xfrm>
          <a:custGeom>
            <a:avLst/>
            <a:gdLst/>
            <a:ahLst/>
            <a:cxnLst/>
            <a:rect l="l" t="t" r="r" b="b"/>
            <a:pathLst>
              <a:path w="1391920" h="1229360">
                <a:moveTo>
                  <a:pt x="0" y="0"/>
                </a:moveTo>
                <a:lnTo>
                  <a:pt x="0" y="318623"/>
                </a:lnTo>
                <a:lnTo>
                  <a:pt x="1391577" y="1228781"/>
                </a:lnTo>
                <a:lnTo>
                  <a:pt x="1391577" y="938230"/>
                </a:lnTo>
                <a:lnTo>
                  <a:pt x="1390095" y="925191"/>
                </a:lnTo>
                <a:lnTo>
                  <a:pt x="1385712" y="913508"/>
                </a:lnTo>
                <a:lnTo>
                  <a:pt x="1378525" y="903413"/>
                </a:lnTo>
                <a:lnTo>
                  <a:pt x="1368628" y="895139"/>
                </a:lnTo>
                <a:lnTo>
                  <a:pt x="0" y="0"/>
                </a:lnTo>
                <a:close/>
              </a:path>
            </a:pathLst>
          </a:custGeom>
          <a:solidFill>
            <a:srgbClr val="D83475"/>
          </a:solidFill>
        </p:spPr>
        <p:txBody>
          <a:bodyPr wrap="square" lIns="0" tIns="0" rIns="0" bIns="0" rtlCol="0"/>
          <a:lstStyle/>
          <a:p>
            <a:endParaRPr/>
          </a:p>
        </p:txBody>
      </p:sp>
      <p:sp>
        <p:nvSpPr>
          <p:cNvPr id="136" name="object 54"/>
          <p:cNvSpPr/>
          <p:nvPr userDrawn="1"/>
        </p:nvSpPr>
        <p:spPr>
          <a:xfrm>
            <a:off x="0" y="3309703"/>
            <a:ext cx="1391920" cy="1229360"/>
          </a:xfrm>
          <a:custGeom>
            <a:avLst/>
            <a:gdLst/>
            <a:ahLst/>
            <a:cxnLst/>
            <a:rect l="l" t="t" r="r" b="b"/>
            <a:pathLst>
              <a:path w="1391920" h="1229360">
                <a:moveTo>
                  <a:pt x="0" y="0"/>
                </a:moveTo>
                <a:lnTo>
                  <a:pt x="0" y="318623"/>
                </a:lnTo>
                <a:lnTo>
                  <a:pt x="1391577" y="1228781"/>
                </a:lnTo>
                <a:lnTo>
                  <a:pt x="1391577" y="938243"/>
                </a:lnTo>
                <a:lnTo>
                  <a:pt x="1390095" y="925202"/>
                </a:lnTo>
                <a:lnTo>
                  <a:pt x="1385712" y="913514"/>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37" name="object 55"/>
          <p:cNvSpPr/>
          <p:nvPr userDrawn="1"/>
        </p:nvSpPr>
        <p:spPr>
          <a:xfrm>
            <a:off x="0" y="5189213"/>
            <a:ext cx="1391920" cy="1229360"/>
          </a:xfrm>
          <a:custGeom>
            <a:avLst/>
            <a:gdLst/>
            <a:ahLst/>
            <a:cxnLst/>
            <a:rect l="l" t="t" r="r" b="b"/>
            <a:pathLst>
              <a:path w="1391920" h="1229360">
                <a:moveTo>
                  <a:pt x="0" y="0"/>
                </a:moveTo>
                <a:lnTo>
                  <a:pt x="0" y="318623"/>
                </a:lnTo>
                <a:lnTo>
                  <a:pt x="1391577" y="1228781"/>
                </a:lnTo>
                <a:lnTo>
                  <a:pt x="1391577" y="938243"/>
                </a:lnTo>
                <a:lnTo>
                  <a:pt x="1390095" y="925202"/>
                </a:lnTo>
                <a:lnTo>
                  <a:pt x="1385712" y="913514"/>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38" name="object 56"/>
          <p:cNvSpPr/>
          <p:nvPr userDrawn="1"/>
        </p:nvSpPr>
        <p:spPr>
          <a:xfrm>
            <a:off x="0" y="6132476"/>
            <a:ext cx="1391920" cy="1229360"/>
          </a:xfrm>
          <a:custGeom>
            <a:avLst/>
            <a:gdLst/>
            <a:ahLst/>
            <a:cxnLst/>
            <a:rect l="l" t="t" r="r" b="b"/>
            <a:pathLst>
              <a:path w="1391920" h="1229359">
                <a:moveTo>
                  <a:pt x="0" y="0"/>
                </a:moveTo>
                <a:lnTo>
                  <a:pt x="0" y="318623"/>
                </a:lnTo>
                <a:lnTo>
                  <a:pt x="1391577" y="1228781"/>
                </a:lnTo>
                <a:lnTo>
                  <a:pt x="1391577" y="938243"/>
                </a:lnTo>
                <a:lnTo>
                  <a:pt x="1390095" y="925196"/>
                </a:lnTo>
                <a:lnTo>
                  <a:pt x="1385712" y="913510"/>
                </a:lnTo>
                <a:lnTo>
                  <a:pt x="1378525" y="903414"/>
                </a:lnTo>
                <a:lnTo>
                  <a:pt x="1368628" y="895139"/>
                </a:lnTo>
                <a:lnTo>
                  <a:pt x="0" y="0"/>
                </a:lnTo>
                <a:close/>
              </a:path>
            </a:pathLst>
          </a:custGeom>
          <a:solidFill>
            <a:srgbClr val="D83475"/>
          </a:solidFill>
        </p:spPr>
        <p:txBody>
          <a:bodyPr wrap="square" lIns="0" tIns="0" rIns="0" bIns="0" rtlCol="0"/>
          <a:lstStyle/>
          <a:p>
            <a:endParaRPr/>
          </a:p>
        </p:txBody>
      </p:sp>
      <p:sp>
        <p:nvSpPr>
          <p:cNvPr id="139" name="object 57"/>
          <p:cNvSpPr/>
          <p:nvPr userDrawn="1"/>
        </p:nvSpPr>
        <p:spPr>
          <a:xfrm>
            <a:off x="0" y="4272169"/>
            <a:ext cx="1391920" cy="1229360"/>
          </a:xfrm>
          <a:custGeom>
            <a:avLst/>
            <a:gdLst/>
            <a:ahLst/>
            <a:cxnLst/>
            <a:rect l="l" t="t" r="r" b="b"/>
            <a:pathLst>
              <a:path w="1391920" h="1229360">
                <a:moveTo>
                  <a:pt x="0" y="0"/>
                </a:moveTo>
                <a:lnTo>
                  <a:pt x="0" y="318623"/>
                </a:lnTo>
                <a:lnTo>
                  <a:pt x="1391577" y="1228781"/>
                </a:lnTo>
                <a:lnTo>
                  <a:pt x="1391577" y="938230"/>
                </a:lnTo>
                <a:lnTo>
                  <a:pt x="1390095" y="925196"/>
                </a:lnTo>
                <a:lnTo>
                  <a:pt x="1385712" y="913513"/>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40" name="object 58"/>
          <p:cNvSpPr/>
          <p:nvPr userDrawn="1"/>
        </p:nvSpPr>
        <p:spPr>
          <a:xfrm>
            <a:off x="0" y="8025803"/>
            <a:ext cx="1391920" cy="1229360"/>
          </a:xfrm>
          <a:custGeom>
            <a:avLst/>
            <a:gdLst/>
            <a:ahLst/>
            <a:cxnLst/>
            <a:rect l="l" t="t" r="r" b="b"/>
            <a:pathLst>
              <a:path w="1391920" h="1229359">
                <a:moveTo>
                  <a:pt x="0" y="0"/>
                </a:moveTo>
                <a:lnTo>
                  <a:pt x="0" y="318623"/>
                </a:lnTo>
                <a:lnTo>
                  <a:pt x="1391577" y="1228781"/>
                </a:lnTo>
                <a:lnTo>
                  <a:pt x="1391577" y="938243"/>
                </a:lnTo>
                <a:lnTo>
                  <a:pt x="1390095" y="925202"/>
                </a:lnTo>
                <a:lnTo>
                  <a:pt x="1385712" y="913514"/>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41" name="object 59"/>
          <p:cNvSpPr/>
          <p:nvPr userDrawn="1"/>
        </p:nvSpPr>
        <p:spPr>
          <a:xfrm>
            <a:off x="0" y="8969064"/>
            <a:ext cx="1391920" cy="1229360"/>
          </a:xfrm>
          <a:custGeom>
            <a:avLst/>
            <a:gdLst/>
            <a:ahLst/>
            <a:cxnLst/>
            <a:rect l="l" t="t" r="r" b="b"/>
            <a:pathLst>
              <a:path w="1391920" h="1229359">
                <a:moveTo>
                  <a:pt x="0" y="0"/>
                </a:moveTo>
                <a:lnTo>
                  <a:pt x="0" y="318623"/>
                </a:lnTo>
                <a:lnTo>
                  <a:pt x="1391577" y="1228781"/>
                </a:lnTo>
                <a:lnTo>
                  <a:pt x="1391577" y="938230"/>
                </a:lnTo>
                <a:lnTo>
                  <a:pt x="1390095" y="925196"/>
                </a:lnTo>
                <a:lnTo>
                  <a:pt x="1385712" y="913513"/>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42" name="object 60"/>
          <p:cNvSpPr/>
          <p:nvPr userDrawn="1"/>
        </p:nvSpPr>
        <p:spPr>
          <a:xfrm>
            <a:off x="0" y="9931734"/>
            <a:ext cx="1162685" cy="760730"/>
          </a:xfrm>
          <a:custGeom>
            <a:avLst/>
            <a:gdLst/>
            <a:ahLst/>
            <a:cxnLst/>
            <a:rect l="l" t="t" r="r" b="b"/>
            <a:pathLst>
              <a:path w="1162685" h="760729">
                <a:moveTo>
                  <a:pt x="0" y="0"/>
                </a:moveTo>
                <a:lnTo>
                  <a:pt x="0" y="318623"/>
                </a:lnTo>
                <a:lnTo>
                  <a:pt x="675248" y="760268"/>
                </a:lnTo>
                <a:lnTo>
                  <a:pt x="1162415" y="760268"/>
                </a:lnTo>
                <a:lnTo>
                  <a:pt x="0" y="0"/>
                </a:lnTo>
                <a:close/>
              </a:path>
            </a:pathLst>
          </a:custGeom>
          <a:solidFill>
            <a:srgbClr val="D83475"/>
          </a:solidFill>
        </p:spPr>
        <p:txBody>
          <a:bodyPr wrap="square" lIns="0" tIns="0" rIns="0" bIns="0" rtlCol="0"/>
          <a:lstStyle/>
          <a:p>
            <a:endParaRPr/>
          </a:p>
        </p:txBody>
      </p:sp>
      <p:sp>
        <p:nvSpPr>
          <p:cNvPr id="143" name="object 61"/>
          <p:cNvSpPr/>
          <p:nvPr userDrawn="1"/>
        </p:nvSpPr>
        <p:spPr>
          <a:xfrm>
            <a:off x="0" y="7095146"/>
            <a:ext cx="1391920" cy="1229360"/>
          </a:xfrm>
          <a:custGeom>
            <a:avLst/>
            <a:gdLst/>
            <a:ahLst/>
            <a:cxnLst/>
            <a:rect l="l" t="t" r="r" b="b"/>
            <a:pathLst>
              <a:path w="1391920" h="1229359">
                <a:moveTo>
                  <a:pt x="0" y="0"/>
                </a:moveTo>
                <a:lnTo>
                  <a:pt x="0" y="318623"/>
                </a:lnTo>
                <a:lnTo>
                  <a:pt x="1391577" y="1228781"/>
                </a:lnTo>
                <a:lnTo>
                  <a:pt x="1391577" y="938243"/>
                </a:lnTo>
                <a:lnTo>
                  <a:pt x="1390095" y="925202"/>
                </a:lnTo>
                <a:lnTo>
                  <a:pt x="1385712" y="913514"/>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44" name="object 62"/>
          <p:cNvSpPr/>
          <p:nvPr userDrawn="1"/>
        </p:nvSpPr>
        <p:spPr>
          <a:xfrm>
            <a:off x="3248238" y="3293000"/>
            <a:ext cx="1425575" cy="1251585"/>
          </a:xfrm>
          <a:custGeom>
            <a:avLst/>
            <a:gdLst/>
            <a:ahLst/>
            <a:cxnLst/>
            <a:rect l="l" t="t" r="r" b="b"/>
            <a:pathLst>
              <a:path w="1425575" h="1251585">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45" name="object 63"/>
          <p:cNvSpPr/>
          <p:nvPr userDrawn="1"/>
        </p:nvSpPr>
        <p:spPr>
          <a:xfrm>
            <a:off x="3248238" y="5166993"/>
            <a:ext cx="1425575" cy="1251585"/>
          </a:xfrm>
          <a:custGeom>
            <a:avLst/>
            <a:gdLst/>
            <a:ahLst/>
            <a:cxnLst/>
            <a:rect l="l" t="t" r="r" b="b"/>
            <a:pathLst>
              <a:path w="1425575" h="1251585">
                <a:moveTo>
                  <a:pt x="0" y="0"/>
                </a:moveTo>
                <a:lnTo>
                  <a:pt x="0" y="290550"/>
                </a:lnTo>
                <a:lnTo>
                  <a:pt x="1482" y="303584"/>
                </a:lnTo>
                <a:lnTo>
                  <a:pt x="5865" y="315267"/>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46" name="object 64"/>
          <p:cNvSpPr/>
          <p:nvPr userDrawn="1"/>
        </p:nvSpPr>
        <p:spPr>
          <a:xfrm>
            <a:off x="3248238" y="6110257"/>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47" name="object 65"/>
          <p:cNvSpPr/>
          <p:nvPr userDrawn="1"/>
        </p:nvSpPr>
        <p:spPr>
          <a:xfrm>
            <a:off x="3248238" y="4249949"/>
            <a:ext cx="1425575" cy="1251585"/>
          </a:xfrm>
          <a:custGeom>
            <a:avLst/>
            <a:gdLst/>
            <a:ahLst/>
            <a:cxnLst/>
            <a:rect l="l" t="t" r="r" b="b"/>
            <a:pathLst>
              <a:path w="1425575" h="1251585">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48" name="object 66"/>
          <p:cNvSpPr/>
          <p:nvPr userDrawn="1"/>
        </p:nvSpPr>
        <p:spPr>
          <a:xfrm>
            <a:off x="3248238" y="8003583"/>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49" name="object 67"/>
          <p:cNvSpPr/>
          <p:nvPr userDrawn="1"/>
        </p:nvSpPr>
        <p:spPr>
          <a:xfrm>
            <a:off x="3248238" y="8946845"/>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50" name="object 68"/>
          <p:cNvSpPr/>
          <p:nvPr userDrawn="1"/>
        </p:nvSpPr>
        <p:spPr>
          <a:xfrm>
            <a:off x="3248238" y="9909515"/>
            <a:ext cx="1196975" cy="782955"/>
          </a:xfrm>
          <a:custGeom>
            <a:avLst/>
            <a:gdLst/>
            <a:ahLst/>
            <a:cxnLst/>
            <a:rect l="l" t="t" r="r" b="b"/>
            <a:pathLst>
              <a:path w="1196975" h="782954">
                <a:moveTo>
                  <a:pt x="0" y="0"/>
                </a:moveTo>
                <a:lnTo>
                  <a:pt x="0" y="290537"/>
                </a:lnTo>
                <a:lnTo>
                  <a:pt x="1482" y="303579"/>
                </a:lnTo>
                <a:lnTo>
                  <a:pt x="5865" y="315266"/>
                </a:lnTo>
                <a:lnTo>
                  <a:pt x="13056" y="325365"/>
                </a:lnTo>
                <a:lnTo>
                  <a:pt x="22961" y="333641"/>
                </a:lnTo>
                <a:lnTo>
                  <a:pt x="709220" y="782487"/>
                </a:lnTo>
                <a:lnTo>
                  <a:pt x="1196388" y="782487"/>
                </a:lnTo>
                <a:lnTo>
                  <a:pt x="0" y="0"/>
                </a:lnTo>
                <a:close/>
              </a:path>
            </a:pathLst>
          </a:custGeom>
          <a:solidFill>
            <a:srgbClr val="D83475"/>
          </a:solidFill>
        </p:spPr>
        <p:txBody>
          <a:bodyPr wrap="square" lIns="0" tIns="0" rIns="0" bIns="0" rtlCol="0"/>
          <a:lstStyle/>
          <a:p>
            <a:endParaRPr/>
          </a:p>
        </p:txBody>
      </p:sp>
      <p:sp>
        <p:nvSpPr>
          <p:cNvPr id="151" name="object 69"/>
          <p:cNvSpPr/>
          <p:nvPr userDrawn="1"/>
        </p:nvSpPr>
        <p:spPr>
          <a:xfrm>
            <a:off x="3248238" y="7072927"/>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52" name="object 70"/>
          <p:cNvSpPr/>
          <p:nvPr userDrawn="1"/>
        </p:nvSpPr>
        <p:spPr>
          <a:xfrm>
            <a:off x="1607132" y="3331390"/>
            <a:ext cx="1425575" cy="1251585"/>
          </a:xfrm>
          <a:custGeom>
            <a:avLst/>
            <a:gdLst/>
            <a:ahLst/>
            <a:cxnLst/>
            <a:rect l="l" t="t" r="r" b="b"/>
            <a:pathLst>
              <a:path w="1425575" h="1251585">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53" name="object 71"/>
          <p:cNvSpPr/>
          <p:nvPr userDrawn="1"/>
        </p:nvSpPr>
        <p:spPr>
          <a:xfrm>
            <a:off x="1607132" y="1404785"/>
            <a:ext cx="1425575" cy="1251585"/>
          </a:xfrm>
          <a:custGeom>
            <a:avLst/>
            <a:gdLst/>
            <a:ahLst/>
            <a:cxnLst/>
            <a:rect l="l" t="t" r="r" b="b"/>
            <a:pathLst>
              <a:path w="1425575" h="1251585">
                <a:moveTo>
                  <a:pt x="0" y="0"/>
                </a:moveTo>
                <a:lnTo>
                  <a:pt x="0" y="290550"/>
                </a:lnTo>
                <a:lnTo>
                  <a:pt x="1482" y="303589"/>
                </a:lnTo>
                <a:lnTo>
                  <a:pt x="5865" y="315272"/>
                </a:lnTo>
                <a:lnTo>
                  <a:pt x="13056" y="325367"/>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54" name="object 72"/>
          <p:cNvSpPr/>
          <p:nvPr userDrawn="1"/>
        </p:nvSpPr>
        <p:spPr>
          <a:xfrm>
            <a:off x="1605100" y="2367455"/>
            <a:ext cx="1425575" cy="1251585"/>
          </a:xfrm>
          <a:custGeom>
            <a:avLst/>
            <a:gdLst/>
            <a:ahLst/>
            <a:cxnLst/>
            <a:rect l="l" t="t" r="r" b="b"/>
            <a:pathLst>
              <a:path w="1425575" h="1251585">
                <a:moveTo>
                  <a:pt x="0" y="0"/>
                </a:moveTo>
                <a:lnTo>
                  <a:pt x="0" y="290550"/>
                </a:lnTo>
                <a:lnTo>
                  <a:pt x="1482" y="303589"/>
                </a:lnTo>
                <a:lnTo>
                  <a:pt x="5865" y="315272"/>
                </a:lnTo>
                <a:lnTo>
                  <a:pt x="13056" y="325367"/>
                </a:lnTo>
                <a:lnTo>
                  <a:pt x="22961" y="333641"/>
                </a:lnTo>
                <a:lnTo>
                  <a:pt x="1425549" y="1251000"/>
                </a:lnTo>
                <a:lnTo>
                  <a:pt x="1425549" y="960462"/>
                </a:lnTo>
                <a:lnTo>
                  <a:pt x="1402588" y="917359"/>
                </a:lnTo>
                <a:lnTo>
                  <a:pt x="0" y="0"/>
                </a:lnTo>
                <a:close/>
              </a:path>
            </a:pathLst>
          </a:custGeom>
          <a:solidFill>
            <a:srgbClr val="D83475"/>
          </a:solidFill>
        </p:spPr>
        <p:txBody>
          <a:bodyPr wrap="square" lIns="0" tIns="0" rIns="0" bIns="0" rtlCol="0"/>
          <a:lstStyle/>
          <a:p>
            <a:endParaRPr/>
          </a:p>
        </p:txBody>
      </p:sp>
      <p:sp>
        <p:nvSpPr>
          <p:cNvPr id="155" name="object 73"/>
          <p:cNvSpPr/>
          <p:nvPr userDrawn="1"/>
        </p:nvSpPr>
        <p:spPr>
          <a:xfrm>
            <a:off x="1607132" y="5166993"/>
            <a:ext cx="1425575" cy="1251585"/>
          </a:xfrm>
          <a:custGeom>
            <a:avLst/>
            <a:gdLst/>
            <a:ahLst/>
            <a:cxnLst/>
            <a:rect l="l" t="t" r="r" b="b"/>
            <a:pathLst>
              <a:path w="1425575" h="1251585">
                <a:moveTo>
                  <a:pt x="0" y="0"/>
                </a:moveTo>
                <a:lnTo>
                  <a:pt x="0" y="290550"/>
                </a:lnTo>
                <a:lnTo>
                  <a:pt x="1482" y="303584"/>
                </a:lnTo>
                <a:lnTo>
                  <a:pt x="5865" y="315267"/>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56" name="object 74"/>
          <p:cNvSpPr/>
          <p:nvPr userDrawn="1"/>
        </p:nvSpPr>
        <p:spPr>
          <a:xfrm>
            <a:off x="1607132" y="6110257"/>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57" name="object 75"/>
          <p:cNvSpPr/>
          <p:nvPr userDrawn="1"/>
        </p:nvSpPr>
        <p:spPr>
          <a:xfrm>
            <a:off x="1607132" y="4249949"/>
            <a:ext cx="1425575" cy="1251585"/>
          </a:xfrm>
          <a:custGeom>
            <a:avLst/>
            <a:gdLst/>
            <a:ahLst/>
            <a:cxnLst/>
            <a:rect l="l" t="t" r="r" b="b"/>
            <a:pathLst>
              <a:path w="1425575" h="1251585">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58" name="object 76"/>
          <p:cNvSpPr/>
          <p:nvPr userDrawn="1"/>
        </p:nvSpPr>
        <p:spPr>
          <a:xfrm>
            <a:off x="1607132" y="8003583"/>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59" name="object 77"/>
          <p:cNvSpPr/>
          <p:nvPr userDrawn="1"/>
        </p:nvSpPr>
        <p:spPr>
          <a:xfrm>
            <a:off x="1607132" y="8946845"/>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50"/>
                </a:lnTo>
                <a:lnTo>
                  <a:pt x="1402600" y="917359"/>
                </a:lnTo>
                <a:lnTo>
                  <a:pt x="0" y="0"/>
                </a:lnTo>
                <a:close/>
              </a:path>
            </a:pathLst>
          </a:custGeom>
          <a:solidFill>
            <a:srgbClr val="D83475"/>
          </a:solidFill>
        </p:spPr>
        <p:txBody>
          <a:bodyPr wrap="square" lIns="0" tIns="0" rIns="0" bIns="0" rtlCol="0"/>
          <a:lstStyle/>
          <a:p>
            <a:endParaRPr/>
          </a:p>
        </p:txBody>
      </p:sp>
      <p:sp>
        <p:nvSpPr>
          <p:cNvPr id="160" name="object 78"/>
          <p:cNvSpPr/>
          <p:nvPr userDrawn="1"/>
        </p:nvSpPr>
        <p:spPr>
          <a:xfrm>
            <a:off x="1607132" y="9909515"/>
            <a:ext cx="1196975" cy="782955"/>
          </a:xfrm>
          <a:custGeom>
            <a:avLst/>
            <a:gdLst/>
            <a:ahLst/>
            <a:cxnLst/>
            <a:rect l="l" t="t" r="r" b="b"/>
            <a:pathLst>
              <a:path w="1196975" h="782954">
                <a:moveTo>
                  <a:pt x="0" y="0"/>
                </a:moveTo>
                <a:lnTo>
                  <a:pt x="0" y="290537"/>
                </a:lnTo>
                <a:lnTo>
                  <a:pt x="1482" y="303579"/>
                </a:lnTo>
                <a:lnTo>
                  <a:pt x="5865" y="315266"/>
                </a:lnTo>
                <a:lnTo>
                  <a:pt x="13056" y="325365"/>
                </a:lnTo>
                <a:lnTo>
                  <a:pt x="22961" y="333641"/>
                </a:lnTo>
                <a:lnTo>
                  <a:pt x="709220" y="782487"/>
                </a:lnTo>
                <a:lnTo>
                  <a:pt x="1196388" y="782487"/>
                </a:lnTo>
                <a:lnTo>
                  <a:pt x="0" y="0"/>
                </a:lnTo>
                <a:close/>
              </a:path>
            </a:pathLst>
          </a:custGeom>
          <a:solidFill>
            <a:srgbClr val="D83475"/>
          </a:solidFill>
        </p:spPr>
        <p:txBody>
          <a:bodyPr wrap="square" lIns="0" tIns="0" rIns="0" bIns="0" rtlCol="0"/>
          <a:lstStyle/>
          <a:p>
            <a:endParaRPr/>
          </a:p>
        </p:txBody>
      </p:sp>
      <p:sp>
        <p:nvSpPr>
          <p:cNvPr id="161" name="object 79"/>
          <p:cNvSpPr/>
          <p:nvPr userDrawn="1"/>
        </p:nvSpPr>
        <p:spPr>
          <a:xfrm>
            <a:off x="1607132" y="7072927"/>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600" y="917359"/>
                </a:lnTo>
                <a:lnTo>
                  <a:pt x="0" y="0"/>
                </a:lnTo>
                <a:close/>
              </a:path>
            </a:pathLst>
          </a:custGeom>
          <a:solidFill>
            <a:srgbClr val="D83475"/>
          </a:solidFill>
        </p:spPr>
        <p:txBody>
          <a:bodyPr wrap="square" lIns="0" tIns="0" rIns="0" bIns="0" rtlCol="0"/>
          <a:lstStyle/>
          <a:p>
            <a:endParaRPr/>
          </a:p>
        </p:txBody>
      </p:sp>
      <p:sp>
        <p:nvSpPr>
          <p:cNvPr id="162" name="object 80"/>
          <p:cNvSpPr/>
          <p:nvPr userDrawn="1"/>
        </p:nvSpPr>
        <p:spPr>
          <a:xfrm>
            <a:off x="6530450" y="8003583"/>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588" y="917359"/>
                </a:lnTo>
                <a:lnTo>
                  <a:pt x="0" y="0"/>
                </a:lnTo>
                <a:close/>
              </a:path>
            </a:pathLst>
          </a:custGeom>
          <a:solidFill>
            <a:srgbClr val="D83475"/>
          </a:solidFill>
        </p:spPr>
        <p:txBody>
          <a:bodyPr wrap="square" lIns="0" tIns="0" rIns="0" bIns="0" rtlCol="0"/>
          <a:lstStyle/>
          <a:p>
            <a:endParaRPr/>
          </a:p>
        </p:txBody>
      </p:sp>
      <p:sp>
        <p:nvSpPr>
          <p:cNvPr id="163" name="object 81"/>
          <p:cNvSpPr/>
          <p:nvPr userDrawn="1"/>
        </p:nvSpPr>
        <p:spPr>
          <a:xfrm>
            <a:off x="6530450" y="8946845"/>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50"/>
                </a:lnTo>
                <a:lnTo>
                  <a:pt x="1402588" y="917359"/>
                </a:lnTo>
                <a:lnTo>
                  <a:pt x="0" y="0"/>
                </a:lnTo>
                <a:close/>
              </a:path>
            </a:pathLst>
          </a:custGeom>
          <a:solidFill>
            <a:srgbClr val="D83475"/>
          </a:solidFill>
        </p:spPr>
        <p:txBody>
          <a:bodyPr wrap="square" lIns="0" tIns="0" rIns="0" bIns="0" rtlCol="0"/>
          <a:lstStyle/>
          <a:p>
            <a:endParaRPr/>
          </a:p>
        </p:txBody>
      </p:sp>
      <p:sp>
        <p:nvSpPr>
          <p:cNvPr id="164" name="object 82"/>
          <p:cNvSpPr/>
          <p:nvPr userDrawn="1"/>
        </p:nvSpPr>
        <p:spPr>
          <a:xfrm>
            <a:off x="6530450" y="9909515"/>
            <a:ext cx="1196975" cy="782955"/>
          </a:xfrm>
          <a:custGeom>
            <a:avLst/>
            <a:gdLst/>
            <a:ahLst/>
            <a:cxnLst/>
            <a:rect l="l" t="t" r="r" b="b"/>
            <a:pathLst>
              <a:path w="1196975" h="782954">
                <a:moveTo>
                  <a:pt x="0" y="0"/>
                </a:moveTo>
                <a:lnTo>
                  <a:pt x="0" y="290537"/>
                </a:lnTo>
                <a:lnTo>
                  <a:pt x="1482" y="303579"/>
                </a:lnTo>
                <a:lnTo>
                  <a:pt x="5865" y="315266"/>
                </a:lnTo>
                <a:lnTo>
                  <a:pt x="13056" y="325365"/>
                </a:lnTo>
                <a:lnTo>
                  <a:pt x="22961" y="333641"/>
                </a:lnTo>
                <a:lnTo>
                  <a:pt x="709220" y="782487"/>
                </a:lnTo>
                <a:lnTo>
                  <a:pt x="1196377" y="782487"/>
                </a:lnTo>
                <a:lnTo>
                  <a:pt x="0" y="0"/>
                </a:lnTo>
                <a:close/>
              </a:path>
            </a:pathLst>
          </a:custGeom>
          <a:solidFill>
            <a:srgbClr val="D83475"/>
          </a:solidFill>
        </p:spPr>
        <p:txBody>
          <a:bodyPr wrap="square" lIns="0" tIns="0" rIns="0" bIns="0" rtlCol="0"/>
          <a:lstStyle/>
          <a:p>
            <a:endParaRPr/>
          </a:p>
        </p:txBody>
      </p:sp>
      <p:sp>
        <p:nvSpPr>
          <p:cNvPr id="165" name="object 83"/>
          <p:cNvSpPr/>
          <p:nvPr userDrawn="1"/>
        </p:nvSpPr>
        <p:spPr>
          <a:xfrm>
            <a:off x="6530450" y="7072927"/>
            <a:ext cx="1425575" cy="1251585"/>
          </a:xfrm>
          <a:custGeom>
            <a:avLst/>
            <a:gdLst/>
            <a:ahLst/>
            <a:cxnLst/>
            <a:rect l="l" t="t" r="r" b="b"/>
            <a:pathLst>
              <a:path w="1425575" h="1251584">
                <a:moveTo>
                  <a:pt x="0" y="0"/>
                </a:moveTo>
                <a:lnTo>
                  <a:pt x="0" y="290537"/>
                </a:lnTo>
                <a:lnTo>
                  <a:pt x="1482" y="303579"/>
                </a:lnTo>
                <a:lnTo>
                  <a:pt x="5865" y="315266"/>
                </a:lnTo>
                <a:lnTo>
                  <a:pt x="13056" y="325365"/>
                </a:lnTo>
                <a:lnTo>
                  <a:pt x="22961" y="333641"/>
                </a:lnTo>
                <a:lnTo>
                  <a:pt x="1425549" y="1251000"/>
                </a:lnTo>
                <a:lnTo>
                  <a:pt x="1425549" y="960462"/>
                </a:lnTo>
                <a:lnTo>
                  <a:pt x="1402588" y="917359"/>
                </a:lnTo>
                <a:lnTo>
                  <a:pt x="0" y="0"/>
                </a:lnTo>
                <a:close/>
              </a:path>
            </a:pathLst>
          </a:custGeom>
          <a:solidFill>
            <a:srgbClr val="D83475"/>
          </a:solidFill>
        </p:spPr>
        <p:txBody>
          <a:bodyPr wrap="square" lIns="0" tIns="0" rIns="0" bIns="0" rtlCol="0"/>
          <a:lstStyle/>
          <a:p>
            <a:endParaRPr/>
          </a:p>
        </p:txBody>
      </p:sp>
      <p:sp>
        <p:nvSpPr>
          <p:cNvPr id="166" name="object 84"/>
          <p:cNvSpPr/>
          <p:nvPr userDrawn="1"/>
        </p:nvSpPr>
        <p:spPr>
          <a:xfrm>
            <a:off x="4889356" y="5166993"/>
            <a:ext cx="1425575" cy="1251585"/>
          </a:xfrm>
          <a:custGeom>
            <a:avLst/>
            <a:gdLst/>
            <a:ahLst/>
            <a:cxnLst/>
            <a:rect l="l" t="t" r="r" b="b"/>
            <a:pathLst>
              <a:path w="1425575" h="1251585">
                <a:moveTo>
                  <a:pt x="0" y="0"/>
                </a:moveTo>
                <a:lnTo>
                  <a:pt x="0" y="290550"/>
                </a:lnTo>
                <a:lnTo>
                  <a:pt x="1480" y="303584"/>
                </a:lnTo>
                <a:lnTo>
                  <a:pt x="5859" y="315267"/>
                </a:lnTo>
                <a:lnTo>
                  <a:pt x="13046" y="325365"/>
                </a:lnTo>
                <a:lnTo>
                  <a:pt x="22948" y="333641"/>
                </a:lnTo>
                <a:lnTo>
                  <a:pt x="1425536" y="1251000"/>
                </a:lnTo>
                <a:lnTo>
                  <a:pt x="1425536" y="960462"/>
                </a:lnTo>
                <a:lnTo>
                  <a:pt x="1402575" y="917359"/>
                </a:lnTo>
                <a:lnTo>
                  <a:pt x="0" y="0"/>
                </a:lnTo>
                <a:close/>
              </a:path>
            </a:pathLst>
          </a:custGeom>
          <a:solidFill>
            <a:srgbClr val="D83475"/>
          </a:solidFill>
        </p:spPr>
        <p:txBody>
          <a:bodyPr wrap="square" lIns="0" tIns="0" rIns="0" bIns="0" rtlCol="0"/>
          <a:lstStyle/>
          <a:p>
            <a:endParaRPr/>
          </a:p>
        </p:txBody>
      </p:sp>
      <p:sp>
        <p:nvSpPr>
          <p:cNvPr id="167" name="object 85"/>
          <p:cNvSpPr/>
          <p:nvPr userDrawn="1"/>
        </p:nvSpPr>
        <p:spPr>
          <a:xfrm>
            <a:off x="4889356" y="6110257"/>
            <a:ext cx="1425575" cy="1251585"/>
          </a:xfrm>
          <a:custGeom>
            <a:avLst/>
            <a:gdLst/>
            <a:ahLst/>
            <a:cxnLst/>
            <a:rect l="l" t="t" r="r" b="b"/>
            <a:pathLst>
              <a:path w="1425575" h="1251584">
                <a:moveTo>
                  <a:pt x="0" y="0"/>
                </a:moveTo>
                <a:lnTo>
                  <a:pt x="0" y="290537"/>
                </a:lnTo>
                <a:lnTo>
                  <a:pt x="1480" y="303579"/>
                </a:lnTo>
                <a:lnTo>
                  <a:pt x="5859" y="315266"/>
                </a:lnTo>
                <a:lnTo>
                  <a:pt x="13046" y="325365"/>
                </a:lnTo>
                <a:lnTo>
                  <a:pt x="22948" y="333641"/>
                </a:lnTo>
                <a:lnTo>
                  <a:pt x="1425536" y="1251000"/>
                </a:lnTo>
                <a:lnTo>
                  <a:pt x="1425536" y="960462"/>
                </a:lnTo>
                <a:lnTo>
                  <a:pt x="1402575" y="917359"/>
                </a:lnTo>
                <a:lnTo>
                  <a:pt x="0" y="0"/>
                </a:lnTo>
                <a:close/>
              </a:path>
            </a:pathLst>
          </a:custGeom>
          <a:solidFill>
            <a:srgbClr val="D83475"/>
          </a:solidFill>
        </p:spPr>
        <p:txBody>
          <a:bodyPr wrap="square" lIns="0" tIns="0" rIns="0" bIns="0" rtlCol="0"/>
          <a:lstStyle/>
          <a:p>
            <a:endParaRPr/>
          </a:p>
        </p:txBody>
      </p:sp>
      <p:sp>
        <p:nvSpPr>
          <p:cNvPr id="168" name="object 86"/>
          <p:cNvSpPr/>
          <p:nvPr userDrawn="1"/>
        </p:nvSpPr>
        <p:spPr>
          <a:xfrm>
            <a:off x="4889356" y="8003583"/>
            <a:ext cx="1425575" cy="1251585"/>
          </a:xfrm>
          <a:custGeom>
            <a:avLst/>
            <a:gdLst/>
            <a:ahLst/>
            <a:cxnLst/>
            <a:rect l="l" t="t" r="r" b="b"/>
            <a:pathLst>
              <a:path w="1425575" h="1251584">
                <a:moveTo>
                  <a:pt x="0" y="0"/>
                </a:moveTo>
                <a:lnTo>
                  <a:pt x="0" y="290537"/>
                </a:lnTo>
                <a:lnTo>
                  <a:pt x="1480" y="303579"/>
                </a:lnTo>
                <a:lnTo>
                  <a:pt x="5859" y="315266"/>
                </a:lnTo>
                <a:lnTo>
                  <a:pt x="13046" y="325365"/>
                </a:lnTo>
                <a:lnTo>
                  <a:pt x="22948" y="333641"/>
                </a:lnTo>
                <a:lnTo>
                  <a:pt x="1425536" y="1251000"/>
                </a:lnTo>
                <a:lnTo>
                  <a:pt x="1425536" y="960462"/>
                </a:lnTo>
                <a:lnTo>
                  <a:pt x="1402575" y="917359"/>
                </a:lnTo>
                <a:lnTo>
                  <a:pt x="0" y="0"/>
                </a:lnTo>
                <a:close/>
              </a:path>
            </a:pathLst>
          </a:custGeom>
          <a:solidFill>
            <a:srgbClr val="D83475"/>
          </a:solidFill>
        </p:spPr>
        <p:txBody>
          <a:bodyPr wrap="square" lIns="0" tIns="0" rIns="0" bIns="0" rtlCol="0"/>
          <a:lstStyle/>
          <a:p>
            <a:endParaRPr/>
          </a:p>
        </p:txBody>
      </p:sp>
      <p:sp>
        <p:nvSpPr>
          <p:cNvPr id="169" name="object 87"/>
          <p:cNvSpPr/>
          <p:nvPr userDrawn="1"/>
        </p:nvSpPr>
        <p:spPr>
          <a:xfrm>
            <a:off x="4889356" y="8946845"/>
            <a:ext cx="1425575" cy="1251585"/>
          </a:xfrm>
          <a:custGeom>
            <a:avLst/>
            <a:gdLst/>
            <a:ahLst/>
            <a:cxnLst/>
            <a:rect l="l" t="t" r="r" b="b"/>
            <a:pathLst>
              <a:path w="1425575" h="1251584">
                <a:moveTo>
                  <a:pt x="0" y="0"/>
                </a:moveTo>
                <a:lnTo>
                  <a:pt x="0" y="290537"/>
                </a:lnTo>
                <a:lnTo>
                  <a:pt x="1480" y="303579"/>
                </a:lnTo>
                <a:lnTo>
                  <a:pt x="5859" y="315266"/>
                </a:lnTo>
                <a:lnTo>
                  <a:pt x="13046" y="325365"/>
                </a:lnTo>
                <a:lnTo>
                  <a:pt x="22948" y="333641"/>
                </a:lnTo>
                <a:lnTo>
                  <a:pt x="1425536" y="1251000"/>
                </a:lnTo>
                <a:lnTo>
                  <a:pt x="1425536" y="960450"/>
                </a:lnTo>
                <a:lnTo>
                  <a:pt x="1402575" y="917359"/>
                </a:lnTo>
                <a:lnTo>
                  <a:pt x="0" y="0"/>
                </a:lnTo>
                <a:close/>
              </a:path>
            </a:pathLst>
          </a:custGeom>
          <a:solidFill>
            <a:srgbClr val="D83475"/>
          </a:solidFill>
        </p:spPr>
        <p:txBody>
          <a:bodyPr wrap="square" lIns="0" tIns="0" rIns="0" bIns="0" rtlCol="0"/>
          <a:lstStyle/>
          <a:p>
            <a:endParaRPr/>
          </a:p>
        </p:txBody>
      </p:sp>
      <p:sp>
        <p:nvSpPr>
          <p:cNvPr id="170" name="object 88"/>
          <p:cNvSpPr/>
          <p:nvPr userDrawn="1"/>
        </p:nvSpPr>
        <p:spPr>
          <a:xfrm>
            <a:off x="4889356" y="9909515"/>
            <a:ext cx="1196975" cy="782955"/>
          </a:xfrm>
          <a:custGeom>
            <a:avLst/>
            <a:gdLst/>
            <a:ahLst/>
            <a:cxnLst/>
            <a:rect l="l" t="t" r="r" b="b"/>
            <a:pathLst>
              <a:path w="1196975" h="782954">
                <a:moveTo>
                  <a:pt x="0" y="0"/>
                </a:moveTo>
                <a:lnTo>
                  <a:pt x="0" y="290537"/>
                </a:lnTo>
                <a:lnTo>
                  <a:pt x="1480" y="303579"/>
                </a:lnTo>
                <a:lnTo>
                  <a:pt x="5859" y="315266"/>
                </a:lnTo>
                <a:lnTo>
                  <a:pt x="13046" y="325365"/>
                </a:lnTo>
                <a:lnTo>
                  <a:pt x="22948" y="333641"/>
                </a:lnTo>
                <a:lnTo>
                  <a:pt x="709207" y="782487"/>
                </a:lnTo>
                <a:lnTo>
                  <a:pt x="1196366" y="782487"/>
                </a:lnTo>
                <a:lnTo>
                  <a:pt x="0" y="0"/>
                </a:lnTo>
                <a:close/>
              </a:path>
            </a:pathLst>
          </a:custGeom>
          <a:solidFill>
            <a:srgbClr val="D83475"/>
          </a:solidFill>
        </p:spPr>
        <p:txBody>
          <a:bodyPr wrap="square" lIns="0" tIns="0" rIns="0" bIns="0" rtlCol="0"/>
          <a:lstStyle/>
          <a:p>
            <a:endParaRPr/>
          </a:p>
        </p:txBody>
      </p:sp>
      <p:sp>
        <p:nvSpPr>
          <p:cNvPr id="171" name="object 89"/>
          <p:cNvSpPr/>
          <p:nvPr userDrawn="1"/>
        </p:nvSpPr>
        <p:spPr>
          <a:xfrm>
            <a:off x="4889356" y="7072927"/>
            <a:ext cx="1425575" cy="1251585"/>
          </a:xfrm>
          <a:custGeom>
            <a:avLst/>
            <a:gdLst/>
            <a:ahLst/>
            <a:cxnLst/>
            <a:rect l="l" t="t" r="r" b="b"/>
            <a:pathLst>
              <a:path w="1425575" h="1251584">
                <a:moveTo>
                  <a:pt x="0" y="0"/>
                </a:moveTo>
                <a:lnTo>
                  <a:pt x="0" y="290537"/>
                </a:lnTo>
                <a:lnTo>
                  <a:pt x="1480" y="303579"/>
                </a:lnTo>
                <a:lnTo>
                  <a:pt x="5859" y="315266"/>
                </a:lnTo>
                <a:lnTo>
                  <a:pt x="13046" y="325365"/>
                </a:lnTo>
                <a:lnTo>
                  <a:pt x="22948" y="333641"/>
                </a:lnTo>
                <a:lnTo>
                  <a:pt x="1425536" y="1251000"/>
                </a:lnTo>
                <a:lnTo>
                  <a:pt x="1425536" y="960462"/>
                </a:lnTo>
                <a:lnTo>
                  <a:pt x="1402575" y="917359"/>
                </a:lnTo>
                <a:lnTo>
                  <a:pt x="0" y="0"/>
                </a:lnTo>
                <a:close/>
              </a:path>
            </a:pathLst>
          </a:custGeom>
          <a:solidFill>
            <a:srgbClr val="D83475"/>
          </a:solidFill>
        </p:spPr>
        <p:txBody>
          <a:bodyPr wrap="square" lIns="0" tIns="0" rIns="0" bIns="0" rtlCol="0"/>
          <a:lstStyle/>
          <a:p>
            <a:endParaRPr/>
          </a:p>
        </p:txBody>
      </p:sp>
      <p:sp>
        <p:nvSpPr>
          <p:cNvPr id="172" name="object 90"/>
          <p:cNvSpPr/>
          <p:nvPr userDrawn="1"/>
        </p:nvSpPr>
        <p:spPr>
          <a:xfrm>
            <a:off x="0" y="510219"/>
            <a:ext cx="1391920" cy="1229360"/>
          </a:xfrm>
          <a:custGeom>
            <a:avLst/>
            <a:gdLst/>
            <a:ahLst/>
            <a:cxnLst/>
            <a:rect l="l" t="t" r="r" b="b"/>
            <a:pathLst>
              <a:path w="1391920" h="1229360">
                <a:moveTo>
                  <a:pt x="0" y="0"/>
                </a:moveTo>
                <a:lnTo>
                  <a:pt x="0" y="318623"/>
                </a:lnTo>
                <a:lnTo>
                  <a:pt x="1391577" y="1228781"/>
                </a:lnTo>
                <a:lnTo>
                  <a:pt x="1391577" y="938230"/>
                </a:lnTo>
                <a:lnTo>
                  <a:pt x="1390095" y="925196"/>
                </a:lnTo>
                <a:lnTo>
                  <a:pt x="1385712" y="913513"/>
                </a:lnTo>
                <a:lnTo>
                  <a:pt x="1378525" y="903415"/>
                </a:lnTo>
                <a:lnTo>
                  <a:pt x="1368628" y="895139"/>
                </a:lnTo>
                <a:lnTo>
                  <a:pt x="0" y="0"/>
                </a:lnTo>
                <a:close/>
              </a:path>
            </a:pathLst>
          </a:custGeom>
          <a:solidFill>
            <a:srgbClr val="D83475"/>
          </a:solidFill>
        </p:spPr>
        <p:txBody>
          <a:bodyPr wrap="square" lIns="0" tIns="0" rIns="0" bIns="0" rtlCol="0"/>
          <a:lstStyle/>
          <a:p>
            <a:endParaRPr/>
          </a:p>
        </p:txBody>
      </p:sp>
      <p:sp>
        <p:nvSpPr>
          <p:cNvPr id="173" name="Text Placeholder 23"/>
          <p:cNvSpPr>
            <a:spLocks noGrp="1"/>
          </p:cNvSpPr>
          <p:nvPr>
            <p:ph type="body" sz="quarter" idx="10" hasCustomPrompt="1"/>
          </p:nvPr>
        </p:nvSpPr>
        <p:spPr>
          <a:xfrm>
            <a:off x="6798361" y="2593011"/>
            <a:ext cx="8069077" cy="2906006"/>
          </a:xfrm>
          <a:prstGeom prst="rect">
            <a:avLst/>
          </a:prstGeom>
        </p:spPr>
        <p:txBody>
          <a:bodyPr anchor="b"/>
          <a:lstStyle>
            <a:lvl1pPr marL="0" indent="0">
              <a:buNone/>
              <a:defRPr sz="9000" baseline="0">
                <a:solidFill>
                  <a:schemeClr val="bg1"/>
                </a:solidFill>
                <a:latin typeface="FS Me" charset="0"/>
                <a:ea typeface="FS Me" charset="0"/>
                <a:cs typeface="FS Me" charset="0"/>
              </a:defRPr>
            </a:lvl1pPr>
          </a:lstStyle>
          <a:p>
            <a:pPr lvl="0"/>
            <a:r>
              <a:rPr lang="en-US" dirty="0"/>
              <a:t>Presentation title here</a:t>
            </a:r>
          </a:p>
        </p:txBody>
      </p:sp>
      <p:sp>
        <p:nvSpPr>
          <p:cNvPr id="174" name="Text Placeholder 25"/>
          <p:cNvSpPr>
            <a:spLocks noGrp="1"/>
          </p:cNvSpPr>
          <p:nvPr>
            <p:ph type="body" sz="quarter" idx="11" hasCustomPrompt="1"/>
          </p:nvPr>
        </p:nvSpPr>
        <p:spPr>
          <a:xfrm>
            <a:off x="6799322" y="5650673"/>
            <a:ext cx="7780004" cy="2166652"/>
          </a:xfrm>
          <a:prstGeom prst="rect">
            <a:avLst/>
          </a:prstGeom>
        </p:spPr>
        <p:txBody>
          <a:bodyPr/>
          <a:lstStyle>
            <a:lvl1pPr marL="0" indent="0">
              <a:buNone/>
              <a:defRPr sz="1600" baseline="0">
                <a:solidFill>
                  <a:schemeClr val="bg1"/>
                </a:solidFill>
                <a:latin typeface="FS Me" charset="0"/>
                <a:ea typeface="FS Me" charset="0"/>
                <a:cs typeface="FS Me" charset="0"/>
              </a:defRPr>
            </a:lvl1pPr>
          </a:lstStyle>
          <a:p>
            <a:pPr lvl="0"/>
            <a:r>
              <a:rPr lang="en-US" dirty="0"/>
              <a:t>A brief sentence that summaries the content</a:t>
            </a:r>
          </a:p>
        </p:txBody>
      </p:sp>
    </p:spTree>
    <p:extLst>
      <p:ext uri="{BB962C8B-B14F-4D97-AF65-F5344CB8AC3E}">
        <p14:creationId xmlns:p14="http://schemas.microsoft.com/office/powerpoint/2010/main" val="122762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Freeform 4"/>
          <p:cNvSpPr/>
          <p:nvPr userDrawn="1"/>
        </p:nvSpPr>
        <p:spPr>
          <a:xfrm>
            <a:off x="0" y="0"/>
            <a:ext cx="15119350" cy="9893203"/>
          </a:xfrm>
          <a:custGeom>
            <a:avLst/>
            <a:gdLst>
              <a:gd name="connsiteX0" fmla="*/ 8980916 w 15119350"/>
              <a:gd name="connsiteY0" fmla="*/ 0 h 9893203"/>
              <a:gd name="connsiteX1" fmla="*/ 15119350 w 15119350"/>
              <a:gd name="connsiteY1" fmla="*/ 0 h 9893203"/>
              <a:gd name="connsiteX2" fmla="*/ 15119350 w 15119350"/>
              <a:gd name="connsiteY2" fmla="*/ 9893203 h 9893203"/>
              <a:gd name="connsiteX3" fmla="*/ 0 w 15119350"/>
              <a:gd name="connsiteY3" fmla="*/ 7505143 h 9893203"/>
              <a:gd name="connsiteX4" fmla="*/ 0 w 15119350"/>
              <a:gd name="connsiteY4" fmla="*/ 1559818 h 9893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9350" h="9893203">
                <a:moveTo>
                  <a:pt x="8980916" y="0"/>
                </a:moveTo>
                <a:lnTo>
                  <a:pt x="15119350" y="0"/>
                </a:lnTo>
                <a:lnTo>
                  <a:pt x="15119350" y="9893203"/>
                </a:lnTo>
                <a:lnTo>
                  <a:pt x="0" y="7505143"/>
                </a:lnTo>
                <a:lnTo>
                  <a:pt x="0" y="15598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hasCustomPrompt="1"/>
          </p:nvPr>
        </p:nvSpPr>
        <p:spPr>
          <a:xfrm>
            <a:off x="1752677" y="1301440"/>
            <a:ext cx="8933387" cy="6399271"/>
          </a:xfrm>
          <a:prstGeom prst="rect">
            <a:avLst/>
          </a:prstGeom>
        </p:spPr>
        <p:txBody>
          <a:bodyPr anchor="ctr"/>
          <a:lstStyle>
            <a:lvl1pPr marL="0" indent="0">
              <a:buNone/>
              <a:defRPr sz="8500" baseline="0">
                <a:solidFill>
                  <a:schemeClr val="bg2"/>
                </a:solidFill>
                <a:latin typeface="FS Me" charset="0"/>
                <a:ea typeface="FS Me" charset="0"/>
                <a:cs typeface="FS Me" charset="0"/>
              </a:defRPr>
            </a:lvl1pPr>
          </a:lstStyle>
          <a:p>
            <a:pPr lvl="0"/>
            <a:r>
              <a:rPr lang="en-US" dirty="0"/>
              <a:t>Divider </a:t>
            </a:r>
          </a:p>
          <a:p>
            <a:pPr lvl="0"/>
            <a:r>
              <a:rPr lang="en-US" dirty="0"/>
              <a:t>heading</a:t>
            </a:r>
          </a:p>
        </p:txBody>
      </p:sp>
    </p:spTree>
    <p:extLst>
      <p:ext uri="{BB962C8B-B14F-4D97-AF65-F5344CB8AC3E}">
        <p14:creationId xmlns:p14="http://schemas.microsoft.com/office/powerpoint/2010/main" val="37396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10" name="Text Placeholder 9"/>
          <p:cNvSpPr>
            <a:spLocks noGrp="1"/>
          </p:cNvSpPr>
          <p:nvPr>
            <p:ph type="body" sz="quarter" idx="11" hasCustomPrompt="1"/>
          </p:nvPr>
        </p:nvSpPr>
        <p:spPr>
          <a:xfrm>
            <a:off x="465139" y="2466975"/>
            <a:ext cx="14122400" cy="374513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sz="2000">
                <a:latin typeface="FS Me" charset="0"/>
                <a:ea typeface="FS Me" charset="0"/>
                <a:cs typeface="FS Me" charset="0"/>
              </a:defRPr>
            </a:lvl1pPr>
          </a:lstStyle>
          <a:p>
            <a:pPr lvl="0"/>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lvl="0"/>
            <a:endParaRPr lang="en-US" dirty="0"/>
          </a:p>
        </p:txBody>
      </p:sp>
      <p:sp>
        <p:nvSpPr>
          <p:cNvPr id="16" name="SmartArt Placeholder 15"/>
          <p:cNvSpPr>
            <a:spLocks noGrp="1"/>
          </p:cNvSpPr>
          <p:nvPr>
            <p:ph type="dgm" sz="quarter" idx="12" hasCustomPrompt="1"/>
          </p:nvPr>
        </p:nvSpPr>
        <p:spPr>
          <a:xfrm>
            <a:off x="1502569" y="4746171"/>
            <a:ext cx="10218737" cy="5050517"/>
          </a:xfrm>
          <a:prstGeom prst="rect">
            <a:avLst/>
          </a:prstGeom>
        </p:spPr>
        <p:txBody>
          <a:bodyPr/>
          <a:lstStyle>
            <a:lvl1pPr marL="0" indent="0">
              <a:buNone/>
              <a:defRPr>
                <a:latin typeface="FS Me" charset="0"/>
                <a:ea typeface="FS Me" charset="0"/>
                <a:cs typeface="FS Me" charset="0"/>
              </a:defRPr>
            </a:lvl1pPr>
          </a:lstStyle>
          <a:p>
            <a:r>
              <a:rPr lang="en-US" dirty="0"/>
              <a:t>Click icon to add picture</a:t>
            </a:r>
          </a:p>
        </p:txBody>
      </p:sp>
    </p:spTree>
    <p:extLst>
      <p:ext uri="{BB962C8B-B14F-4D97-AF65-F5344CB8AC3E}">
        <p14:creationId xmlns:p14="http://schemas.microsoft.com/office/powerpoint/2010/main" val="22684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4" name="Text Placeholder 9"/>
          <p:cNvSpPr>
            <a:spLocks noGrp="1"/>
          </p:cNvSpPr>
          <p:nvPr>
            <p:ph type="body" sz="quarter" idx="11" hasCustomPrompt="1"/>
          </p:nvPr>
        </p:nvSpPr>
        <p:spPr>
          <a:xfrm>
            <a:off x="465138" y="6803136"/>
            <a:ext cx="8038781" cy="268643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sz="2000">
                <a:latin typeface="FS Me" charset="0"/>
                <a:ea typeface="FS Me" charset="0"/>
                <a:cs typeface="FS Me" charset="0"/>
              </a:defRPr>
            </a:lvl1pPr>
          </a:lstStyle>
          <a:p>
            <a:pPr lvl="0"/>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marL="228600" marR="0" lvl="0" indent="-228600" algn="l" defTabSz="914400" rtl="0" eaLnBrk="1" fontAlgn="auto" latinLnBrk="0" hangingPunct="1">
              <a:lnSpc>
                <a:spcPct val="90000"/>
              </a:lnSpc>
              <a:spcBef>
                <a:spcPts val="1000"/>
              </a:spcBef>
              <a:spcAft>
                <a:spcPts val="0"/>
              </a:spcAft>
              <a:buClr>
                <a:schemeClr val="tx1"/>
              </a:buClr>
              <a:buSzTx/>
              <a:buFont typeface="LucidaGrande" charset="0"/>
              <a:buChar char="‣"/>
              <a:tabLst/>
              <a:defRPr/>
            </a:pPr>
            <a:r>
              <a:rPr lang="en-US" dirty="0"/>
              <a:t>Text Body 20pt</a:t>
            </a:r>
          </a:p>
          <a:p>
            <a:pPr lvl="0"/>
            <a:endParaRPr lang="en-US" dirty="0"/>
          </a:p>
        </p:txBody>
      </p:sp>
      <p:sp>
        <p:nvSpPr>
          <p:cNvPr id="5" name="SmartArt Placeholder 15"/>
          <p:cNvSpPr>
            <a:spLocks noGrp="1"/>
          </p:cNvSpPr>
          <p:nvPr>
            <p:ph type="dgm" sz="quarter" idx="12" hasCustomPrompt="1"/>
          </p:nvPr>
        </p:nvSpPr>
        <p:spPr>
          <a:xfrm>
            <a:off x="8796528" y="2466975"/>
            <a:ext cx="5791010" cy="7042785"/>
          </a:xfrm>
          <a:prstGeom prst="rect">
            <a:avLst/>
          </a:prstGeom>
        </p:spPr>
        <p:txBody>
          <a:bodyPr/>
          <a:lstStyle>
            <a:lvl1pPr marL="0" indent="0">
              <a:buNone/>
              <a:defRPr>
                <a:latin typeface="FS Me" charset="0"/>
                <a:ea typeface="FS Me" charset="0"/>
                <a:cs typeface="FS Me" charset="0"/>
              </a:defRPr>
            </a:lvl1pPr>
          </a:lstStyle>
          <a:p>
            <a:r>
              <a:rPr lang="en-US" dirty="0"/>
              <a:t>Click icon to add picture</a:t>
            </a:r>
          </a:p>
        </p:txBody>
      </p:sp>
      <p:sp>
        <p:nvSpPr>
          <p:cNvPr id="6" name="Text Placeholder 9"/>
          <p:cNvSpPr>
            <a:spLocks noGrp="1"/>
          </p:cNvSpPr>
          <p:nvPr>
            <p:ph type="body" sz="quarter" idx="13" hasCustomPrompt="1"/>
          </p:nvPr>
        </p:nvSpPr>
        <p:spPr>
          <a:xfrm>
            <a:off x="465138" y="3419856"/>
            <a:ext cx="8038781" cy="3235071"/>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tx1"/>
              </a:buClr>
              <a:buSzTx/>
              <a:buFont typeface="LucidaGrande" charset="0"/>
              <a:buNone/>
              <a:tabLst/>
              <a:defRPr sz="2500">
                <a:latin typeface="FS Me" charset="0"/>
                <a:ea typeface="FS Me" charset="0"/>
                <a:cs typeface="FS Me" charset="0"/>
              </a:defRPr>
            </a:lvl1pPr>
          </a:lstStyle>
          <a:p>
            <a:pPr lvl="0"/>
            <a:r>
              <a:rPr lang="en-US" dirty="0"/>
              <a:t>Text Body 25pt</a:t>
            </a:r>
          </a:p>
        </p:txBody>
      </p:sp>
      <p:sp>
        <p:nvSpPr>
          <p:cNvPr id="7" name="Text Placeholder 9"/>
          <p:cNvSpPr>
            <a:spLocks noGrp="1"/>
          </p:cNvSpPr>
          <p:nvPr>
            <p:ph type="body" sz="quarter" idx="14" hasCustomPrompt="1"/>
          </p:nvPr>
        </p:nvSpPr>
        <p:spPr>
          <a:xfrm>
            <a:off x="465138" y="2466975"/>
            <a:ext cx="8038781" cy="806577"/>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tx1"/>
              </a:buClr>
              <a:buSzTx/>
              <a:buFont typeface="LucidaGrande" charset="0"/>
              <a:buNone/>
              <a:tabLst/>
              <a:defRPr sz="3000">
                <a:latin typeface="FS Me" charset="0"/>
                <a:ea typeface="FS Me" charset="0"/>
                <a:cs typeface="FS Me" charset="0"/>
              </a:defRPr>
            </a:lvl1pPr>
          </a:lstStyle>
          <a:p>
            <a:pPr lvl="0"/>
            <a:r>
              <a:rPr lang="en-US" dirty="0"/>
              <a:t>Sub Heading 30pt</a:t>
            </a:r>
          </a:p>
        </p:txBody>
      </p:sp>
    </p:spTree>
    <p:extLst>
      <p:ext uri="{BB962C8B-B14F-4D97-AF65-F5344CB8AC3E}">
        <p14:creationId xmlns:p14="http://schemas.microsoft.com/office/powerpoint/2010/main" val="64328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7" name="Picture Placeholder 6"/>
          <p:cNvSpPr>
            <a:spLocks noGrp="1"/>
          </p:cNvSpPr>
          <p:nvPr>
            <p:ph type="pic" sz="quarter" idx="11" hasCustomPrompt="1"/>
          </p:nvPr>
        </p:nvSpPr>
        <p:spPr>
          <a:xfrm>
            <a:off x="7082971" y="2466975"/>
            <a:ext cx="7504567" cy="7069138"/>
          </a:xfrm>
          <a:prstGeom prst="rect">
            <a:avLst/>
          </a:prstGeom>
        </p:spPr>
        <p:txBody>
          <a:bodyPr/>
          <a:lstStyle>
            <a:lvl1pPr marL="0" indent="0">
              <a:buNone/>
              <a:defRPr baseline="0"/>
            </a:lvl1pPr>
          </a:lstStyle>
          <a:p>
            <a:r>
              <a:rPr lang="en-US" dirty="0"/>
              <a:t>Click icon to add picture</a:t>
            </a:r>
          </a:p>
        </p:txBody>
      </p:sp>
      <p:sp>
        <p:nvSpPr>
          <p:cNvPr id="9" name="Text Placeholder 8"/>
          <p:cNvSpPr>
            <a:spLocks noGrp="1"/>
          </p:cNvSpPr>
          <p:nvPr>
            <p:ph type="body" sz="quarter" idx="12" hasCustomPrompt="1"/>
          </p:nvPr>
        </p:nvSpPr>
        <p:spPr>
          <a:xfrm>
            <a:off x="465138" y="3530277"/>
            <a:ext cx="6327775" cy="6005835"/>
          </a:xfrm>
          <a:prstGeom prst="rect">
            <a:avLst/>
          </a:prstGeom>
        </p:spPr>
        <p:txBody>
          <a:bodyPr/>
          <a:lstStyle>
            <a:lvl1pPr marL="0" indent="0">
              <a:buNone/>
              <a:defRPr sz="2000">
                <a:latin typeface="FS Me" charset="0"/>
                <a:ea typeface="FS Me" charset="0"/>
                <a:cs typeface="FS Me" charset="0"/>
              </a:defRPr>
            </a:lvl1pPr>
          </a:lstStyle>
          <a:p>
            <a:pPr lvl="0"/>
            <a:r>
              <a:rPr lang="en-US" dirty="0"/>
              <a:t>Text Body 20pt</a:t>
            </a:r>
          </a:p>
        </p:txBody>
      </p:sp>
      <p:sp>
        <p:nvSpPr>
          <p:cNvPr id="5" name="Text Placeholder 8"/>
          <p:cNvSpPr>
            <a:spLocks noGrp="1"/>
          </p:cNvSpPr>
          <p:nvPr>
            <p:ph type="body" sz="quarter" idx="13" hasCustomPrompt="1"/>
          </p:nvPr>
        </p:nvSpPr>
        <p:spPr>
          <a:xfrm>
            <a:off x="465138" y="2466975"/>
            <a:ext cx="6327775" cy="924407"/>
          </a:xfrm>
          <a:prstGeom prst="rect">
            <a:avLst/>
          </a:prstGeom>
        </p:spPr>
        <p:txBody>
          <a:bodyPr/>
          <a:lstStyle>
            <a:lvl1pPr marL="0" indent="0">
              <a:buNone/>
              <a:defRPr sz="2500">
                <a:latin typeface="FS Me" charset="0"/>
                <a:ea typeface="FS Me" charset="0"/>
                <a:cs typeface="FS Me" charset="0"/>
              </a:defRPr>
            </a:lvl1pPr>
          </a:lstStyle>
          <a:p>
            <a:pPr lvl="0"/>
            <a:r>
              <a:rPr lang="en-US" dirty="0"/>
              <a:t>Sub Heading 25pt</a:t>
            </a:r>
          </a:p>
        </p:txBody>
      </p:sp>
    </p:spTree>
    <p:extLst>
      <p:ext uri="{BB962C8B-B14F-4D97-AF65-F5344CB8AC3E}">
        <p14:creationId xmlns:p14="http://schemas.microsoft.com/office/powerpoint/2010/main" val="169196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000">
                <a:latin typeface="FS Me" charset="0"/>
                <a:ea typeface="FS Me" charset="0"/>
                <a:cs typeface="FS Me" charset="0"/>
              </a:defRPr>
            </a:lvl1pPr>
          </a:lstStyle>
          <a:p>
            <a:pPr lvl="0"/>
            <a:r>
              <a:rPr lang="en-US" dirty="0"/>
              <a:t>Title to go here 40pt</a:t>
            </a:r>
          </a:p>
        </p:txBody>
      </p:sp>
      <p:sp>
        <p:nvSpPr>
          <p:cNvPr id="9" name="Text Placeholder 8"/>
          <p:cNvSpPr>
            <a:spLocks noGrp="1"/>
          </p:cNvSpPr>
          <p:nvPr>
            <p:ph type="body" sz="quarter" idx="12" hasCustomPrompt="1"/>
          </p:nvPr>
        </p:nvSpPr>
        <p:spPr>
          <a:xfrm>
            <a:off x="465138" y="2466975"/>
            <a:ext cx="14122400" cy="7069138"/>
          </a:xfrm>
          <a:prstGeom prst="rect">
            <a:avLst/>
          </a:prstGeom>
        </p:spPr>
        <p:txBody>
          <a:bodyPr/>
          <a:lstStyle>
            <a:lvl1pPr marL="0" indent="0">
              <a:buNone/>
              <a:defRPr sz="2000">
                <a:latin typeface="FS Me" charset="0"/>
                <a:ea typeface="FS Me" charset="0"/>
                <a:cs typeface="FS Me" charset="0"/>
              </a:defRPr>
            </a:lvl1pPr>
          </a:lstStyle>
          <a:p>
            <a:pPr lvl="0"/>
            <a:r>
              <a:rPr lang="en-US" dirty="0"/>
              <a:t>Text Body 20pt</a:t>
            </a:r>
          </a:p>
        </p:txBody>
      </p:sp>
    </p:spTree>
    <p:extLst>
      <p:ext uri="{BB962C8B-B14F-4D97-AF65-F5344CB8AC3E}">
        <p14:creationId xmlns:p14="http://schemas.microsoft.com/office/powerpoint/2010/main" val="16429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65138" y="1201938"/>
            <a:ext cx="14122400" cy="774070"/>
          </a:xfrm>
          <a:prstGeom prst="rect">
            <a:avLst/>
          </a:prstGeom>
        </p:spPr>
        <p:txBody>
          <a:bodyPr/>
          <a:lstStyle>
            <a:lvl1pPr marL="0" indent="0">
              <a:buNone/>
              <a:defRPr sz="4500">
                <a:latin typeface="FS Me" charset="0"/>
                <a:ea typeface="FS Me" charset="0"/>
                <a:cs typeface="FS Me" charset="0"/>
              </a:defRPr>
            </a:lvl1pPr>
          </a:lstStyle>
          <a:p>
            <a:pPr lvl="0"/>
            <a:r>
              <a:rPr lang="en-US" dirty="0"/>
              <a:t>Title to go here 45pt</a:t>
            </a:r>
          </a:p>
        </p:txBody>
      </p:sp>
      <p:sp>
        <p:nvSpPr>
          <p:cNvPr id="4" name="Text Placeholder 8"/>
          <p:cNvSpPr>
            <a:spLocks noGrp="1"/>
          </p:cNvSpPr>
          <p:nvPr>
            <p:ph type="body" sz="quarter" idx="12" hasCustomPrompt="1"/>
          </p:nvPr>
        </p:nvSpPr>
        <p:spPr>
          <a:xfrm>
            <a:off x="465138" y="2466975"/>
            <a:ext cx="6886638" cy="1629537"/>
          </a:xfrm>
          <a:prstGeom prst="rect">
            <a:avLst/>
          </a:prstGeom>
        </p:spPr>
        <p:txBody>
          <a:bodyPr/>
          <a:lstStyle>
            <a:lvl1pPr marL="0" indent="0">
              <a:buNone/>
              <a:defRPr sz="3500" b="1">
                <a:latin typeface="FS Me" charset="0"/>
                <a:ea typeface="FS Me" charset="0"/>
                <a:cs typeface="FS Me" charset="0"/>
              </a:defRPr>
            </a:lvl1pPr>
          </a:lstStyle>
          <a:p>
            <a:pPr lvl="0"/>
            <a:r>
              <a:rPr lang="en-US" dirty="0"/>
              <a:t>Text Body 35pt Bold</a:t>
            </a:r>
          </a:p>
        </p:txBody>
      </p:sp>
      <p:sp>
        <p:nvSpPr>
          <p:cNvPr id="7" name="Text Placeholder 8"/>
          <p:cNvSpPr>
            <a:spLocks noGrp="1"/>
          </p:cNvSpPr>
          <p:nvPr>
            <p:ph type="body" sz="quarter" idx="13" hasCustomPrompt="1"/>
          </p:nvPr>
        </p:nvSpPr>
        <p:spPr>
          <a:xfrm>
            <a:off x="7700900" y="2466975"/>
            <a:ext cx="6886638" cy="1629537"/>
          </a:xfrm>
          <a:prstGeom prst="rect">
            <a:avLst/>
          </a:prstGeom>
        </p:spPr>
        <p:txBody>
          <a:bodyPr/>
          <a:lstStyle>
            <a:lvl1pPr marL="0" indent="0">
              <a:buNone/>
              <a:defRPr sz="2500" b="1">
                <a:latin typeface="FS Me" charset="0"/>
                <a:ea typeface="FS Me" charset="0"/>
                <a:cs typeface="FS Me" charset="0"/>
              </a:defRPr>
            </a:lvl1pPr>
          </a:lstStyle>
          <a:p>
            <a:pPr lvl="0"/>
            <a:r>
              <a:rPr lang="en-US" dirty="0"/>
              <a:t>Text Body 25pt Bold</a:t>
            </a:r>
          </a:p>
        </p:txBody>
      </p:sp>
      <p:sp>
        <p:nvSpPr>
          <p:cNvPr id="20" name="Text Placeholder 8"/>
          <p:cNvSpPr>
            <a:spLocks noGrp="1"/>
          </p:cNvSpPr>
          <p:nvPr>
            <p:ph type="body" sz="quarter" idx="14" hasCustomPrompt="1"/>
          </p:nvPr>
        </p:nvSpPr>
        <p:spPr>
          <a:xfrm>
            <a:off x="465138" y="4314063"/>
            <a:ext cx="6886638" cy="1629537"/>
          </a:xfrm>
          <a:prstGeom prst="rect">
            <a:avLst/>
          </a:prstGeom>
        </p:spPr>
        <p:txBody>
          <a:bodyPr/>
          <a:lstStyle>
            <a:lvl1pPr marL="0" indent="0">
              <a:buNone/>
              <a:defRPr sz="3500" b="0">
                <a:latin typeface="FS Me" charset="0"/>
                <a:ea typeface="FS Me" charset="0"/>
                <a:cs typeface="FS Me" charset="0"/>
              </a:defRPr>
            </a:lvl1pPr>
          </a:lstStyle>
          <a:p>
            <a:pPr lvl="0"/>
            <a:r>
              <a:rPr lang="en-US" dirty="0"/>
              <a:t>Text Body 35pt</a:t>
            </a:r>
          </a:p>
        </p:txBody>
      </p:sp>
      <p:sp>
        <p:nvSpPr>
          <p:cNvPr id="21" name="Text Placeholder 8"/>
          <p:cNvSpPr>
            <a:spLocks noGrp="1"/>
          </p:cNvSpPr>
          <p:nvPr>
            <p:ph type="body" sz="quarter" idx="15" hasCustomPrompt="1"/>
          </p:nvPr>
        </p:nvSpPr>
        <p:spPr>
          <a:xfrm>
            <a:off x="7700900" y="4314063"/>
            <a:ext cx="6886638" cy="1629537"/>
          </a:xfrm>
          <a:prstGeom prst="rect">
            <a:avLst/>
          </a:prstGeom>
        </p:spPr>
        <p:txBody>
          <a:bodyPr/>
          <a:lstStyle>
            <a:lvl1pPr marL="0" indent="0">
              <a:buNone/>
              <a:defRPr sz="2500" b="0">
                <a:latin typeface="FS Me" charset="0"/>
                <a:ea typeface="FS Me" charset="0"/>
                <a:cs typeface="FS Me" charset="0"/>
              </a:defRPr>
            </a:lvl1pPr>
          </a:lstStyle>
          <a:p>
            <a:pPr lvl="0"/>
            <a:r>
              <a:rPr lang="en-US" dirty="0"/>
              <a:t>Text Body 25pt</a:t>
            </a:r>
          </a:p>
        </p:txBody>
      </p:sp>
      <p:sp>
        <p:nvSpPr>
          <p:cNvPr id="22" name="Text Placeholder 8"/>
          <p:cNvSpPr>
            <a:spLocks noGrp="1"/>
          </p:cNvSpPr>
          <p:nvPr>
            <p:ph type="body" sz="quarter" idx="16" hasCustomPrompt="1"/>
          </p:nvPr>
        </p:nvSpPr>
        <p:spPr>
          <a:xfrm>
            <a:off x="465138" y="6161151"/>
            <a:ext cx="6886638" cy="1629537"/>
          </a:xfrm>
          <a:prstGeom prst="rect">
            <a:avLst/>
          </a:prstGeom>
        </p:spPr>
        <p:txBody>
          <a:bodyPr/>
          <a:lstStyle>
            <a:lvl1pPr marL="0" indent="0">
              <a:buNone/>
              <a:defRPr sz="3000" b="1">
                <a:latin typeface="FS Me" charset="0"/>
                <a:ea typeface="FS Me" charset="0"/>
                <a:cs typeface="FS Me" charset="0"/>
              </a:defRPr>
            </a:lvl1pPr>
          </a:lstStyle>
          <a:p>
            <a:pPr lvl="0"/>
            <a:r>
              <a:rPr lang="en-US" dirty="0"/>
              <a:t>Text Body 30pt Bold</a:t>
            </a:r>
          </a:p>
        </p:txBody>
      </p:sp>
      <p:sp>
        <p:nvSpPr>
          <p:cNvPr id="23" name="Text Placeholder 8"/>
          <p:cNvSpPr>
            <a:spLocks noGrp="1"/>
          </p:cNvSpPr>
          <p:nvPr>
            <p:ph type="body" sz="quarter" idx="17" hasCustomPrompt="1"/>
          </p:nvPr>
        </p:nvSpPr>
        <p:spPr>
          <a:xfrm>
            <a:off x="7700900" y="6161151"/>
            <a:ext cx="6886638" cy="1629537"/>
          </a:xfrm>
          <a:prstGeom prst="rect">
            <a:avLst/>
          </a:prstGeom>
        </p:spPr>
        <p:txBody>
          <a:bodyPr/>
          <a:lstStyle>
            <a:lvl1pPr marL="0" indent="0">
              <a:buNone/>
              <a:defRPr sz="2000" b="1">
                <a:latin typeface="FS Me" charset="0"/>
                <a:ea typeface="FS Me" charset="0"/>
                <a:cs typeface="FS Me" charset="0"/>
              </a:defRPr>
            </a:lvl1pPr>
          </a:lstStyle>
          <a:p>
            <a:pPr lvl="0"/>
            <a:r>
              <a:rPr lang="en-US" dirty="0"/>
              <a:t>Text Body 20pt Bold</a:t>
            </a:r>
          </a:p>
        </p:txBody>
      </p:sp>
      <p:sp>
        <p:nvSpPr>
          <p:cNvPr id="24" name="Text Placeholder 8"/>
          <p:cNvSpPr>
            <a:spLocks noGrp="1"/>
          </p:cNvSpPr>
          <p:nvPr>
            <p:ph type="body" sz="quarter" idx="18" hasCustomPrompt="1"/>
          </p:nvPr>
        </p:nvSpPr>
        <p:spPr>
          <a:xfrm>
            <a:off x="465138" y="8008239"/>
            <a:ext cx="6886638" cy="1629537"/>
          </a:xfrm>
          <a:prstGeom prst="rect">
            <a:avLst/>
          </a:prstGeom>
        </p:spPr>
        <p:txBody>
          <a:bodyPr/>
          <a:lstStyle>
            <a:lvl1pPr marL="0" indent="0">
              <a:buNone/>
              <a:defRPr sz="3000" b="0">
                <a:latin typeface="FS Me" charset="0"/>
                <a:ea typeface="FS Me" charset="0"/>
                <a:cs typeface="FS Me" charset="0"/>
              </a:defRPr>
            </a:lvl1pPr>
          </a:lstStyle>
          <a:p>
            <a:pPr lvl="0"/>
            <a:r>
              <a:rPr lang="en-US" dirty="0"/>
              <a:t>Text Body 30pt</a:t>
            </a:r>
          </a:p>
        </p:txBody>
      </p:sp>
      <p:sp>
        <p:nvSpPr>
          <p:cNvPr id="25" name="Text Placeholder 8"/>
          <p:cNvSpPr>
            <a:spLocks noGrp="1"/>
          </p:cNvSpPr>
          <p:nvPr>
            <p:ph type="body" sz="quarter" idx="19" hasCustomPrompt="1"/>
          </p:nvPr>
        </p:nvSpPr>
        <p:spPr>
          <a:xfrm>
            <a:off x="7700900" y="8008239"/>
            <a:ext cx="6886638" cy="1629537"/>
          </a:xfrm>
          <a:prstGeom prst="rect">
            <a:avLst/>
          </a:prstGeom>
        </p:spPr>
        <p:txBody>
          <a:bodyPr/>
          <a:lstStyle>
            <a:lvl1pPr marL="0" indent="0">
              <a:buNone/>
              <a:defRPr sz="2000" b="0">
                <a:latin typeface="FS Me" charset="0"/>
                <a:ea typeface="FS Me" charset="0"/>
                <a:cs typeface="FS Me" charset="0"/>
              </a:defRPr>
            </a:lvl1pPr>
          </a:lstStyle>
          <a:p>
            <a:pPr lvl="0"/>
            <a:r>
              <a:rPr lang="en-US" dirty="0"/>
              <a:t>Text Body 20pt</a:t>
            </a:r>
          </a:p>
        </p:txBody>
      </p:sp>
    </p:spTree>
    <p:extLst>
      <p:ext uri="{BB962C8B-B14F-4D97-AF65-F5344CB8AC3E}">
        <p14:creationId xmlns:p14="http://schemas.microsoft.com/office/powerpoint/2010/main" val="1213273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98532" y="769898"/>
            <a:ext cx="3772671" cy="931311"/>
          </a:xfrm>
          <a:prstGeom prst="rect">
            <a:avLst/>
          </a:prstGeom>
        </p:spPr>
      </p:pic>
    </p:spTree>
    <p:extLst>
      <p:ext uri="{BB962C8B-B14F-4D97-AF65-F5344CB8AC3E}">
        <p14:creationId xmlns:p14="http://schemas.microsoft.com/office/powerpoint/2010/main" val="382039659"/>
      </p:ext>
    </p:extLst>
  </p:cSld>
  <p:clrMap bg1="lt1" tx1="dk1" bg2="lt2" tx2="dk2" accent1="accent1" accent2="accent2" accent3="accent3" accent4="accent4" accent5="accent5" accent6="accent6" hlink="hlink" folHlink="folHlink"/>
  <p:sldLayoutIdLst>
    <p:sldLayoutId id="2147483716" r:id="rId1"/>
    <p:sldLayoutId id="2147483743" r:id="rId2"/>
    <p:sldLayoutId id="2147483742" r:id="rId3"/>
  </p:sldLayoutIdLst>
  <p:txStyles>
    <p:titleStyle>
      <a:lvl1pPr algn="l" defTabSz="1293053" rtl="0" eaLnBrk="1" latinLnBrk="0" hangingPunct="1">
        <a:lnSpc>
          <a:spcPct val="90000"/>
        </a:lnSpc>
        <a:spcBef>
          <a:spcPct val="0"/>
        </a:spcBef>
        <a:buNone/>
        <a:defRPr sz="6222" kern="1200">
          <a:solidFill>
            <a:schemeClr val="tx1"/>
          </a:solidFill>
          <a:latin typeface="+mj-lt"/>
          <a:ea typeface="+mj-ea"/>
          <a:cs typeface="+mj-cs"/>
        </a:defRPr>
      </a:lvl1pPr>
    </p:titleStyle>
    <p:bodyStyle>
      <a:lvl1pPr marL="323263" indent="-323263" algn="l" defTabSz="1293053" rtl="0" eaLnBrk="1" latinLnBrk="0" hangingPunct="1">
        <a:lnSpc>
          <a:spcPct val="90000"/>
        </a:lnSpc>
        <a:spcBef>
          <a:spcPts val="1414"/>
        </a:spcBef>
        <a:buFont typeface="Arial"/>
        <a:buChar char="•"/>
        <a:defRPr sz="3959" kern="1200">
          <a:solidFill>
            <a:schemeClr val="tx1"/>
          </a:solidFill>
          <a:latin typeface="+mn-lt"/>
          <a:ea typeface="+mn-ea"/>
          <a:cs typeface="+mn-cs"/>
        </a:defRPr>
      </a:lvl1pPr>
      <a:lvl2pPr marL="969790" indent="-323263" algn="l" defTabSz="1293053" rtl="0" eaLnBrk="1" latinLnBrk="0" hangingPunct="1">
        <a:lnSpc>
          <a:spcPct val="90000"/>
        </a:lnSpc>
        <a:spcBef>
          <a:spcPts val="707"/>
        </a:spcBef>
        <a:buFont typeface="Arial"/>
        <a:buChar char="•"/>
        <a:defRPr sz="3394" kern="1200">
          <a:solidFill>
            <a:schemeClr val="tx1"/>
          </a:solidFill>
          <a:latin typeface="+mn-lt"/>
          <a:ea typeface="+mn-ea"/>
          <a:cs typeface="+mn-cs"/>
        </a:defRPr>
      </a:lvl2pPr>
      <a:lvl3pPr marL="1616316" indent="-323263" algn="l" defTabSz="1293053" rtl="0" eaLnBrk="1" latinLnBrk="0" hangingPunct="1">
        <a:lnSpc>
          <a:spcPct val="90000"/>
        </a:lnSpc>
        <a:spcBef>
          <a:spcPts val="707"/>
        </a:spcBef>
        <a:buFont typeface="Arial"/>
        <a:buChar char="•"/>
        <a:defRPr sz="2828" kern="1200">
          <a:solidFill>
            <a:schemeClr val="tx1"/>
          </a:solidFill>
          <a:latin typeface="+mn-lt"/>
          <a:ea typeface="+mn-ea"/>
          <a:cs typeface="+mn-cs"/>
        </a:defRPr>
      </a:lvl3pPr>
      <a:lvl4pPr marL="2262843"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4pPr>
      <a:lvl5pPr marL="2909369"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5pPr>
      <a:lvl6pPr marL="3555896"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6pPr>
      <a:lvl7pPr marL="4202422"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7pPr>
      <a:lvl8pPr marL="4848949"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8pPr>
      <a:lvl9pPr marL="5495475" indent="-323263" algn="l" defTabSz="1293053" rtl="0" eaLnBrk="1" latinLnBrk="0" hangingPunct="1">
        <a:lnSpc>
          <a:spcPct val="90000"/>
        </a:lnSpc>
        <a:spcBef>
          <a:spcPts val="707"/>
        </a:spcBef>
        <a:buFont typeface="Arial"/>
        <a:buChar char="•"/>
        <a:defRPr sz="2545" kern="1200">
          <a:solidFill>
            <a:schemeClr val="tx1"/>
          </a:solidFill>
          <a:latin typeface="+mn-lt"/>
          <a:ea typeface="+mn-ea"/>
          <a:cs typeface="+mn-cs"/>
        </a:defRPr>
      </a:lvl9pPr>
    </p:bodyStyle>
    <p:otherStyle>
      <a:defPPr>
        <a:defRPr lang="en-US"/>
      </a:defPPr>
      <a:lvl1pPr marL="0" algn="l" defTabSz="1293053" rtl="0" eaLnBrk="1" latinLnBrk="0" hangingPunct="1">
        <a:defRPr sz="2545" kern="1200">
          <a:solidFill>
            <a:schemeClr val="tx1"/>
          </a:solidFill>
          <a:latin typeface="+mn-lt"/>
          <a:ea typeface="+mn-ea"/>
          <a:cs typeface="+mn-cs"/>
        </a:defRPr>
      </a:lvl1pPr>
      <a:lvl2pPr marL="646527" algn="l" defTabSz="1293053" rtl="0" eaLnBrk="1" latinLnBrk="0" hangingPunct="1">
        <a:defRPr sz="2545" kern="1200">
          <a:solidFill>
            <a:schemeClr val="tx1"/>
          </a:solidFill>
          <a:latin typeface="+mn-lt"/>
          <a:ea typeface="+mn-ea"/>
          <a:cs typeface="+mn-cs"/>
        </a:defRPr>
      </a:lvl2pPr>
      <a:lvl3pPr marL="1293053" algn="l" defTabSz="1293053" rtl="0" eaLnBrk="1" latinLnBrk="0" hangingPunct="1">
        <a:defRPr sz="2545" kern="1200">
          <a:solidFill>
            <a:schemeClr val="tx1"/>
          </a:solidFill>
          <a:latin typeface="+mn-lt"/>
          <a:ea typeface="+mn-ea"/>
          <a:cs typeface="+mn-cs"/>
        </a:defRPr>
      </a:lvl3pPr>
      <a:lvl4pPr marL="1939580" algn="l" defTabSz="1293053" rtl="0" eaLnBrk="1" latinLnBrk="0" hangingPunct="1">
        <a:defRPr sz="2545" kern="1200">
          <a:solidFill>
            <a:schemeClr val="tx1"/>
          </a:solidFill>
          <a:latin typeface="+mn-lt"/>
          <a:ea typeface="+mn-ea"/>
          <a:cs typeface="+mn-cs"/>
        </a:defRPr>
      </a:lvl4pPr>
      <a:lvl5pPr marL="2586106" algn="l" defTabSz="1293053" rtl="0" eaLnBrk="1" latinLnBrk="0" hangingPunct="1">
        <a:defRPr sz="2545" kern="1200">
          <a:solidFill>
            <a:schemeClr val="tx1"/>
          </a:solidFill>
          <a:latin typeface="+mn-lt"/>
          <a:ea typeface="+mn-ea"/>
          <a:cs typeface="+mn-cs"/>
        </a:defRPr>
      </a:lvl5pPr>
      <a:lvl6pPr marL="3232633" algn="l" defTabSz="1293053" rtl="0" eaLnBrk="1" latinLnBrk="0" hangingPunct="1">
        <a:defRPr sz="2545" kern="1200">
          <a:solidFill>
            <a:schemeClr val="tx1"/>
          </a:solidFill>
          <a:latin typeface="+mn-lt"/>
          <a:ea typeface="+mn-ea"/>
          <a:cs typeface="+mn-cs"/>
        </a:defRPr>
      </a:lvl6pPr>
      <a:lvl7pPr marL="3879159" algn="l" defTabSz="1293053" rtl="0" eaLnBrk="1" latinLnBrk="0" hangingPunct="1">
        <a:defRPr sz="2545" kern="1200">
          <a:solidFill>
            <a:schemeClr val="tx1"/>
          </a:solidFill>
          <a:latin typeface="+mn-lt"/>
          <a:ea typeface="+mn-ea"/>
          <a:cs typeface="+mn-cs"/>
        </a:defRPr>
      </a:lvl7pPr>
      <a:lvl8pPr marL="4525686" algn="l" defTabSz="1293053" rtl="0" eaLnBrk="1" latinLnBrk="0" hangingPunct="1">
        <a:defRPr sz="2545" kern="1200">
          <a:solidFill>
            <a:schemeClr val="tx1"/>
          </a:solidFill>
          <a:latin typeface="+mn-lt"/>
          <a:ea typeface="+mn-ea"/>
          <a:cs typeface="+mn-cs"/>
        </a:defRPr>
      </a:lvl8pPr>
      <a:lvl9pPr marL="5172212" algn="l" defTabSz="1293053" rtl="0" eaLnBrk="1" latinLnBrk="0" hangingPunct="1">
        <a:defRPr sz="25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Oval 1"/>
          <p:cNvSpPr/>
          <p:nvPr userDrawn="1"/>
        </p:nvSpPr>
        <p:spPr>
          <a:xfrm>
            <a:off x="531122" y="10013785"/>
            <a:ext cx="395416" cy="395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sp>
        <p:nvSpPr>
          <p:cNvPr id="3" name="Rectangle 2"/>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1045425157"/>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11" name="Straight Connector 10"/>
          <p:cNvCxnSpPr/>
          <p:nvPr userDrawn="1"/>
        </p:nvCxnSpPr>
        <p:spPr>
          <a:xfrm>
            <a:off x="502891" y="2105546"/>
            <a:ext cx="1405601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2" name="Freeform 11"/>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Oval 7"/>
          <p:cNvSpPr/>
          <p:nvPr userDrawn="1"/>
        </p:nvSpPr>
        <p:spPr>
          <a:xfrm>
            <a:off x="531122" y="10013785"/>
            <a:ext cx="395416" cy="395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sp>
        <p:nvSpPr>
          <p:cNvPr id="14" name="Rectangle 13"/>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pic>
        <p:nvPicPr>
          <p:cNvPr id="15" name="Picture 14"/>
          <p:cNvPicPr>
            <a:picLocks noChangeAspect="1"/>
          </p:cNvPicPr>
          <p:nvPr userDrawn="1"/>
        </p:nvPicPr>
        <p:blipFill rotWithShape="1">
          <a:blip r:embed="rId12">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1633465686"/>
      </p:ext>
    </p:extLst>
  </p:cSld>
  <p:clrMap bg1="lt1" tx1="dk1" bg2="lt2" tx2="dk2" accent1="accent1" accent2="accent2" accent3="accent3" accent4="accent4" accent5="accent5" accent6="accent6" hlink="hlink" folHlink="folHlink"/>
  <p:sldLayoutIdLst>
    <p:sldLayoutId id="2147483720" r:id="rId1"/>
    <p:sldLayoutId id="2147483745" r:id="rId2"/>
    <p:sldLayoutId id="2147483721" r:id="rId3"/>
    <p:sldLayoutId id="2147483726" r:id="rId4"/>
    <p:sldLayoutId id="2147483746" r:id="rId5"/>
    <p:sldLayoutId id="2147483727" r:id="rId6"/>
    <p:sldLayoutId id="2147483748" r:id="rId7"/>
    <p:sldLayoutId id="2147483728" r:id="rId8"/>
    <p:sldLayoutId id="2147483744" r:id="rId9"/>
    <p:sldLayoutId id="214748374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367" userDrawn="1">
          <p15:clr>
            <a:srgbClr val="F26B43"/>
          </p15:clr>
        </p15:guide>
        <p15:guide id="2" pos="476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7" name="Oval 6"/>
          <p:cNvSpPr/>
          <p:nvPr userDrawn="1"/>
        </p:nvSpPr>
        <p:spPr>
          <a:xfrm>
            <a:off x="531122" y="10013785"/>
            <a:ext cx="395416" cy="395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sp>
        <p:nvSpPr>
          <p:cNvPr id="10" name="Rectangle 9"/>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1775105606"/>
      </p:ext>
    </p:extLst>
  </p:cSld>
  <p:clrMap bg1="lt1" tx1="dk1" bg2="lt2" tx2="dk2" accent1="accent1" accent2="accent2" accent3="accent3" accent4="accent4" accent5="accent5" accent6="accent6" hlink="hlink" folHlink="folHlink"/>
  <p:sldLayoutIdLst>
    <p:sldLayoutId id="2147483730" r:id="rId1"/>
    <p:sldLayoutId id="21474837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cxnSp>
        <p:nvCxnSpPr>
          <p:cNvPr id="10" name="Straight Connector 9"/>
          <p:cNvCxnSpPr/>
          <p:nvPr userDrawn="1"/>
        </p:nvCxnSpPr>
        <p:spPr>
          <a:xfrm>
            <a:off x="502891" y="2105546"/>
            <a:ext cx="14056018"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6" name="Freeform 5"/>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Oval 12"/>
          <p:cNvSpPr/>
          <p:nvPr userDrawn="1"/>
        </p:nvSpPr>
        <p:spPr>
          <a:xfrm>
            <a:off x="531122" y="10013785"/>
            <a:ext cx="395416" cy="395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sp>
        <p:nvSpPr>
          <p:cNvPr id="15" name="Rectangle 14"/>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690260391"/>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73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reeform 4"/>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
        <p:nvSpPr>
          <p:cNvPr id="8" name="Oval 7"/>
          <p:cNvSpPr/>
          <p:nvPr userDrawn="1"/>
        </p:nvSpPr>
        <p:spPr>
          <a:xfrm>
            <a:off x="531122" y="10013785"/>
            <a:ext cx="395416" cy="395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noFill/>
            </a:endParaRPr>
          </a:p>
        </p:txBody>
      </p:sp>
      <p:sp>
        <p:nvSpPr>
          <p:cNvPr id="11" name="Rectangle 10"/>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spTree>
    <p:extLst>
      <p:ext uri="{BB962C8B-B14F-4D97-AF65-F5344CB8AC3E}">
        <p14:creationId xmlns:p14="http://schemas.microsoft.com/office/powerpoint/2010/main" val="1372740507"/>
      </p:ext>
    </p:extLst>
  </p:cSld>
  <p:clrMap bg1="lt1" tx1="dk1" bg2="lt2" tx2="dk2" accent1="accent1" accent2="accent2" accent3="accent3" accent4="accent4" accent5="accent5" accent6="accent6" hlink="hlink" folHlink="folHlink"/>
  <p:sldLayoutIdLst>
    <p:sldLayoutId id="2147483739" r:id="rId1"/>
    <p:sldLayoutId id="214748373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reeform 4"/>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
        <p:nvSpPr>
          <p:cNvPr id="8" name="Oval 7"/>
          <p:cNvSpPr/>
          <p:nvPr userDrawn="1"/>
        </p:nvSpPr>
        <p:spPr>
          <a:xfrm>
            <a:off x="531122" y="10013785"/>
            <a:ext cx="395416" cy="395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noFill/>
            </a:endParaRPr>
          </a:p>
        </p:txBody>
      </p:sp>
      <p:sp>
        <p:nvSpPr>
          <p:cNvPr id="11" name="Rectangle 10"/>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spTree>
    <p:extLst>
      <p:ext uri="{BB962C8B-B14F-4D97-AF65-F5344CB8AC3E}">
        <p14:creationId xmlns:p14="http://schemas.microsoft.com/office/powerpoint/2010/main" val="3427326410"/>
      </p:ext>
    </p:extLst>
  </p:cSld>
  <p:clrMap bg1="lt1" tx1="dk1" bg2="lt2" tx2="dk2" accent1="accent1" accent2="accent2" accent3="accent3" accent4="accent4" accent5="accent5" accent6="accent6" hlink="hlink" folHlink="folHlink"/>
  <p:sldLayoutIdLst>
    <p:sldLayoutId id="2147483751" r:id="rId1"/>
    <p:sldLayoutId id="214748375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reeform 4"/>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
        <p:nvSpPr>
          <p:cNvPr id="8" name="Oval 7"/>
          <p:cNvSpPr/>
          <p:nvPr userDrawn="1"/>
        </p:nvSpPr>
        <p:spPr>
          <a:xfrm>
            <a:off x="531122" y="10013785"/>
            <a:ext cx="395416" cy="395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noFill/>
            </a:endParaRPr>
          </a:p>
        </p:txBody>
      </p:sp>
      <p:sp>
        <p:nvSpPr>
          <p:cNvPr id="11" name="Rectangle 10"/>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spTree>
    <p:extLst>
      <p:ext uri="{BB962C8B-B14F-4D97-AF65-F5344CB8AC3E}">
        <p14:creationId xmlns:p14="http://schemas.microsoft.com/office/powerpoint/2010/main" val="1862327540"/>
      </p:ext>
    </p:extLst>
  </p:cSld>
  <p:clrMap bg1="lt1" tx1="dk1" bg2="lt2" tx2="dk2" accent1="accent1" accent2="accent2" accent3="accent3" accent4="accent4" accent5="accent5" accent6="accent6" hlink="hlink" folHlink="folHlink"/>
  <p:sldLayoutIdLst>
    <p:sldLayoutId id="2147483754" r:id="rId1"/>
    <p:sldLayoutId id="21474837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Freeform 4"/>
          <p:cNvSpPr/>
          <p:nvPr userDrawn="1"/>
        </p:nvSpPr>
        <p:spPr>
          <a:xfrm>
            <a:off x="0" y="0"/>
            <a:ext cx="15119350" cy="812800"/>
          </a:xfrm>
          <a:custGeom>
            <a:avLst/>
            <a:gdLst>
              <a:gd name="connsiteX0" fmla="*/ 0 w 15119350"/>
              <a:gd name="connsiteY0" fmla="*/ 0 h 812800"/>
              <a:gd name="connsiteX1" fmla="*/ 15119350 w 15119350"/>
              <a:gd name="connsiteY1" fmla="*/ 0 h 812800"/>
              <a:gd name="connsiteX2" fmla="*/ 15119350 w 15119350"/>
              <a:gd name="connsiteY2" fmla="*/ 812800 h 812800"/>
              <a:gd name="connsiteX3" fmla="*/ 0 w 15119350"/>
              <a:gd name="connsiteY3" fmla="*/ 812800 h 812800"/>
            </a:gdLst>
            <a:ahLst/>
            <a:cxnLst>
              <a:cxn ang="0">
                <a:pos x="connsiteX0" y="connsiteY0"/>
              </a:cxn>
              <a:cxn ang="0">
                <a:pos x="connsiteX1" y="connsiteY1"/>
              </a:cxn>
              <a:cxn ang="0">
                <a:pos x="connsiteX2" y="connsiteY2"/>
              </a:cxn>
              <a:cxn ang="0">
                <a:pos x="connsiteX3" y="connsiteY3"/>
              </a:cxn>
            </a:cxnLst>
            <a:rect l="l" t="t" r="r" b="b"/>
            <a:pathLst>
              <a:path w="15119350" h="812800">
                <a:moveTo>
                  <a:pt x="0" y="0"/>
                </a:moveTo>
                <a:lnTo>
                  <a:pt x="15119350" y="0"/>
                </a:lnTo>
                <a:lnTo>
                  <a:pt x="15119350" y="812800"/>
                </a:lnTo>
                <a:lnTo>
                  <a:pt x="0" y="812800"/>
                </a:lnTo>
                <a:close/>
              </a:path>
            </a:pathLst>
          </a:cu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31122" y="10013785"/>
            <a:ext cx="395416" cy="395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Date Placeholder 2"/>
          <p:cNvSpPr txBox="1">
            <a:spLocks/>
          </p:cNvSpPr>
          <p:nvPr userDrawn="1"/>
        </p:nvSpPr>
        <p:spPr>
          <a:xfrm>
            <a:off x="948549" y="10053422"/>
            <a:ext cx="3667379" cy="3094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latin typeface="FS Me" charset="0"/>
                <a:ea typeface="FS Me" charset="0"/>
                <a:cs typeface="FS Me" charset="0"/>
              </a:rPr>
              <a:t>Pharma intelligence | </a:t>
            </a:r>
            <a:r>
              <a:rPr lang="en-US" sz="1500" dirty="0" err="1">
                <a:latin typeface="FS Me" charset="0"/>
                <a:ea typeface="FS Me" charset="0"/>
                <a:cs typeface="FS Me" charset="0"/>
              </a:rPr>
              <a:t>informa</a:t>
            </a:r>
            <a:endParaRPr lang="en-US" sz="1500" dirty="0">
              <a:latin typeface="FS Me" charset="0"/>
              <a:ea typeface="FS Me" charset="0"/>
              <a:cs typeface="FS Me" charset="0"/>
            </a:endParaRPr>
          </a:p>
        </p:txBody>
      </p:sp>
      <p:sp>
        <p:nvSpPr>
          <p:cNvPr id="12" name="Rectangle 11"/>
          <p:cNvSpPr/>
          <p:nvPr userDrawn="1"/>
        </p:nvSpPr>
        <p:spPr>
          <a:xfrm>
            <a:off x="513867" y="10039298"/>
            <a:ext cx="429926" cy="338554"/>
          </a:xfrm>
          <a:prstGeom prst="rect">
            <a:avLst/>
          </a:prstGeom>
        </p:spPr>
        <p:txBody>
          <a:bodyPr wrap="none">
            <a:spAutoFit/>
          </a:bodyPr>
          <a:lstStyle/>
          <a:p>
            <a:pPr algn="ctr"/>
            <a:fld id="{DECDBDCF-2AF1-F049-A812-F560591400CC}" type="slidenum">
              <a:rPr lang="en-US" sz="1600" smtClean="0">
                <a:solidFill>
                  <a:schemeClr val="bg2"/>
                </a:solidFill>
                <a:latin typeface="FS Me" charset="0"/>
                <a:ea typeface="FS Me" charset="0"/>
                <a:cs typeface="FS Me" charset="0"/>
              </a:rPr>
              <a:pPr algn="ctr"/>
              <a:t>‹#›</a:t>
            </a:fld>
            <a:endParaRPr lang="en-US" sz="1600" dirty="0"/>
          </a:p>
        </p:txBody>
      </p:sp>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81740" b="25282"/>
          <a:stretch/>
        </p:blipFill>
        <p:spPr>
          <a:xfrm>
            <a:off x="14256991" y="9955131"/>
            <a:ext cx="390662" cy="526121"/>
          </a:xfrm>
          <a:prstGeom prst="rect">
            <a:avLst/>
          </a:prstGeom>
        </p:spPr>
      </p:pic>
    </p:spTree>
    <p:extLst>
      <p:ext uri="{BB962C8B-B14F-4D97-AF65-F5344CB8AC3E}">
        <p14:creationId xmlns:p14="http://schemas.microsoft.com/office/powerpoint/2010/main" val="1222356383"/>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22137" y="1673857"/>
            <a:ext cx="8069077" cy="2906006"/>
          </a:xfrm>
        </p:spPr>
        <p:txBody>
          <a:bodyPr/>
          <a:lstStyle/>
          <a:p>
            <a:r>
              <a:rPr lang="en-US" sz="8000" dirty="0"/>
              <a:t>The 100 Day Test </a:t>
            </a:r>
            <a:endParaRPr lang="en-GB" sz="8000" dirty="0"/>
          </a:p>
        </p:txBody>
      </p:sp>
      <p:sp>
        <p:nvSpPr>
          <p:cNvPr id="5" name="Text Placeholder 4"/>
          <p:cNvSpPr>
            <a:spLocks noGrp="1"/>
          </p:cNvSpPr>
          <p:nvPr>
            <p:ph type="body" sz="quarter" idx="11"/>
          </p:nvPr>
        </p:nvSpPr>
        <p:spPr>
          <a:xfrm>
            <a:off x="6223098" y="4731519"/>
            <a:ext cx="7780004" cy="942632"/>
          </a:xfrm>
        </p:spPr>
        <p:txBody>
          <a:bodyPr/>
          <a:lstStyle/>
          <a:p>
            <a:r>
              <a:rPr lang="en-US" sz="2400" dirty="0"/>
              <a:t>Post-Inauguration Insights and Policy Changes </a:t>
            </a:r>
            <a:br>
              <a:rPr lang="en-US" sz="2400" dirty="0"/>
            </a:br>
            <a:r>
              <a:rPr lang="en-US" sz="2400" dirty="0"/>
              <a:t>Under the New Trump Administration</a:t>
            </a:r>
          </a:p>
        </p:txBody>
      </p:sp>
      <p:sp>
        <p:nvSpPr>
          <p:cNvPr id="2" name="TextBox 1"/>
          <p:cNvSpPr txBox="1"/>
          <p:nvPr/>
        </p:nvSpPr>
        <p:spPr>
          <a:xfrm>
            <a:off x="8337884" y="8590546"/>
            <a:ext cx="5665218" cy="1384995"/>
          </a:xfrm>
          <a:prstGeom prst="rect">
            <a:avLst/>
          </a:prstGeom>
          <a:noFill/>
        </p:spPr>
        <p:txBody>
          <a:bodyPr wrap="square" rtlCol="0">
            <a:spAutoFit/>
          </a:bodyPr>
          <a:lstStyle/>
          <a:p>
            <a:pPr>
              <a:lnSpc>
                <a:spcPct val="150000"/>
              </a:lnSpc>
            </a:pPr>
            <a:r>
              <a:rPr lang="en-US" sz="1800" dirty="0">
                <a:solidFill>
                  <a:schemeClr val="bg1"/>
                </a:solidFill>
                <a:latin typeface="FS Me" panose="02000506040000020004" pitchFamily="50" charset="0"/>
              </a:rPr>
              <a:t>Informa Pharma Intelligence Editorial Team</a:t>
            </a:r>
          </a:p>
          <a:p>
            <a:pPr>
              <a:lnSpc>
                <a:spcPct val="150000"/>
              </a:lnSpc>
            </a:pPr>
            <a:r>
              <a:rPr lang="en-US" sz="2000" b="1" dirty="0">
                <a:solidFill>
                  <a:schemeClr val="bg1"/>
                </a:solidFill>
                <a:latin typeface="FS Me" panose="02000506040000020004" pitchFamily="50" charset="0"/>
              </a:rPr>
              <a:t>Platinum Partner Meeting </a:t>
            </a:r>
          </a:p>
          <a:p>
            <a:pPr>
              <a:lnSpc>
                <a:spcPct val="150000"/>
              </a:lnSpc>
            </a:pPr>
            <a:r>
              <a:rPr lang="en-US" sz="1800" dirty="0">
                <a:solidFill>
                  <a:schemeClr val="bg1"/>
                </a:solidFill>
                <a:latin typeface="FS Me" panose="02000506040000020004" pitchFamily="50" charset="0"/>
              </a:rPr>
              <a:t>April 5, 2017</a:t>
            </a:r>
          </a:p>
        </p:txBody>
      </p:sp>
    </p:spTree>
    <p:extLst>
      <p:ext uri="{BB962C8B-B14F-4D97-AF65-F5344CB8AC3E}">
        <p14:creationId xmlns:p14="http://schemas.microsoft.com/office/powerpoint/2010/main" val="287532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138" y="1201938"/>
            <a:ext cx="14122400" cy="774070"/>
          </a:xfrm>
        </p:spPr>
        <p:txBody>
          <a:bodyPr/>
          <a:lstStyle/>
          <a:p>
            <a:r>
              <a:rPr lang="en-US" b="1" spc="-150" dirty="0"/>
              <a:t>President Trump: </a:t>
            </a:r>
            <a:r>
              <a:rPr lang="en-US" spc="-150" dirty="0"/>
              <a:t>Pharma Is Just As Confused As Everyone Else</a:t>
            </a:r>
          </a:p>
        </p:txBody>
      </p:sp>
      <p:sp>
        <p:nvSpPr>
          <p:cNvPr id="3" name="Text Placeholder 2"/>
          <p:cNvSpPr>
            <a:spLocks noGrp="1"/>
          </p:cNvSpPr>
          <p:nvPr>
            <p:ph type="body" sz="quarter" idx="12"/>
          </p:nvPr>
        </p:nvSpPr>
        <p:spPr>
          <a:xfrm>
            <a:off x="465137" y="4722126"/>
            <a:ext cx="6904653" cy="4612944"/>
          </a:xfrm>
        </p:spPr>
        <p:txBody>
          <a:bodyPr/>
          <a:lstStyle/>
          <a:p>
            <a:pPr>
              <a:lnSpc>
                <a:spcPct val="100000"/>
              </a:lnSpc>
              <a:spcAft>
                <a:spcPts val="1200"/>
              </a:spcAft>
            </a:pPr>
            <a:r>
              <a:rPr lang="en-US" sz="2600" dirty="0">
                <a:solidFill>
                  <a:srgbClr val="231F20"/>
                </a:solidFill>
                <a:latin typeface="FS Me" panose="02000506040000020004" pitchFamily="50" charset="0"/>
              </a:rPr>
              <a:t>Trump’s rhetoric continues to be distressing, and as he continues his campaign-style rallies, expect more statements like what he said in Kentucky last month: “The cost of medicine in this country is outrageous, many times higher than in some countries in Europe and elsewhere.”</a:t>
            </a:r>
          </a:p>
          <a:p>
            <a:pPr>
              <a:lnSpc>
                <a:spcPct val="100000"/>
              </a:lnSpc>
              <a:spcAft>
                <a:spcPts val="1200"/>
              </a:spcAft>
            </a:pPr>
            <a:r>
              <a:rPr lang="en-US" sz="2600" dirty="0">
                <a:solidFill>
                  <a:srgbClr val="231F20"/>
                </a:solidFill>
                <a:latin typeface="FS Me" panose="02000506040000020004" pitchFamily="50" charset="0"/>
              </a:rPr>
              <a:t>But the context of Trump’ speech is significant. He was stumping for a health insurance reform bill that didn’t have any Rx pricing language – and the bill didn’t pass.</a:t>
            </a:r>
          </a:p>
          <a:p>
            <a:endParaRPr lang="en-US" sz="2600" dirty="0"/>
          </a:p>
        </p:txBody>
      </p:sp>
      <p:pic>
        <p:nvPicPr>
          <p:cNvPr id="6" name="Picture 5"/>
          <p:cNvPicPr>
            <a:picLocks noChangeAspect="1"/>
          </p:cNvPicPr>
          <p:nvPr/>
        </p:nvPicPr>
        <p:blipFill rotWithShape="1">
          <a:blip r:embed="rId2"/>
          <a:srcRect l="15048" r="23950"/>
          <a:stretch/>
        </p:blipFill>
        <p:spPr>
          <a:xfrm>
            <a:off x="7932195" y="3157215"/>
            <a:ext cx="6548079" cy="6177855"/>
          </a:xfrm>
          <a:prstGeom prst="rect">
            <a:avLst/>
          </a:prstGeom>
        </p:spPr>
      </p:pic>
      <p:pic>
        <p:nvPicPr>
          <p:cNvPr id="7" name="Picture 6"/>
          <p:cNvPicPr>
            <a:picLocks noChangeAspect="1"/>
          </p:cNvPicPr>
          <p:nvPr/>
        </p:nvPicPr>
        <p:blipFill>
          <a:blip r:embed="rId3"/>
          <a:stretch>
            <a:fillRect/>
          </a:stretch>
        </p:blipFill>
        <p:spPr>
          <a:xfrm>
            <a:off x="2986995" y="2952495"/>
            <a:ext cx="3863216" cy="1051302"/>
          </a:xfrm>
          <a:prstGeom prst="rect">
            <a:avLst/>
          </a:prstGeom>
        </p:spPr>
      </p:pic>
      <p:sp>
        <p:nvSpPr>
          <p:cNvPr id="8" name="Text Placeholder 2"/>
          <p:cNvSpPr txBox="1">
            <a:spLocks/>
          </p:cNvSpPr>
          <p:nvPr/>
        </p:nvSpPr>
        <p:spPr>
          <a:xfrm>
            <a:off x="465138" y="3217139"/>
            <a:ext cx="6057392" cy="895842"/>
          </a:xfrm>
          <a:prstGeom prst="rect">
            <a:avLst/>
          </a:prstGeom>
        </p:spPr>
        <p:txBody>
          <a:bodyPr lIns="91426" tIns="45713" rIns="91426" bIns="45713"/>
          <a:lstStyle>
            <a:lvl1pPr marL="0" indent="0" algn="l" defTabSz="914251" rtl="0" eaLnBrk="1" latinLnBrk="0" hangingPunct="1">
              <a:lnSpc>
                <a:spcPct val="90000"/>
              </a:lnSpc>
              <a:spcBef>
                <a:spcPts val="1000"/>
              </a:spcBef>
              <a:buFont typeface="Arial"/>
              <a:buNone/>
              <a:defRPr sz="1900" kern="1200">
                <a:solidFill>
                  <a:schemeClr val="tx1"/>
                </a:solidFill>
                <a:latin typeface="FS Me" charset="0"/>
                <a:ea typeface="FS Me" charset="0"/>
                <a:cs typeface="FS Me" charset="0"/>
              </a:defRPr>
            </a:lvl1pPr>
            <a:lvl2pPr marL="685687" indent="-228562" algn="l" defTabSz="914251"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14" indent="-228562" algn="l" defTabSz="914251" rtl="0" eaLnBrk="1" latinLnBrk="0" hangingPunct="1">
              <a:lnSpc>
                <a:spcPct val="90000"/>
              </a:lnSpc>
              <a:spcBef>
                <a:spcPts val="500"/>
              </a:spcBef>
              <a:buFont typeface="Arial"/>
              <a:buChar char="•"/>
              <a:defRPr sz="1900" kern="1200">
                <a:solidFill>
                  <a:schemeClr val="tx1"/>
                </a:solidFill>
                <a:latin typeface="+mn-lt"/>
                <a:ea typeface="+mn-ea"/>
                <a:cs typeface="+mn-cs"/>
              </a:defRPr>
            </a:lvl3pPr>
            <a:lvl4pPr marL="1599939"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064"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190"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315"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440"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565" indent="-228562" algn="l" defTabSz="914251"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Aft>
                <a:spcPts val="1200"/>
              </a:spcAft>
            </a:pPr>
            <a:r>
              <a:rPr lang="en-US" sz="2800" b="1" dirty="0">
                <a:solidFill>
                  <a:srgbClr val="231F20"/>
                </a:solidFill>
                <a:latin typeface="FS Me" panose="02000506040000020004" pitchFamily="50" charset="0"/>
              </a:rPr>
              <a:t>Insight from </a:t>
            </a:r>
          </a:p>
          <a:p>
            <a:pPr marL="342900" indent="-342900">
              <a:spcAft>
                <a:spcPts val="1200"/>
              </a:spcAft>
              <a:buFont typeface="Arial" panose="020B0604020202020204" pitchFamily="34" charset="0"/>
              <a:buChar char="•"/>
            </a:pPr>
            <a:endParaRPr lang="en-US" sz="3200" b="1" dirty="0">
              <a:solidFill>
                <a:srgbClr val="231F20"/>
              </a:solidFill>
              <a:latin typeface="Roboto Condensed"/>
            </a:endParaRPr>
          </a:p>
          <a:p>
            <a:pPr marL="342900" indent="-342900">
              <a:spcAft>
                <a:spcPts val="1200"/>
              </a:spcAft>
              <a:buFont typeface="Arial" panose="020B0604020202020204" pitchFamily="34" charset="0"/>
              <a:buChar char="•"/>
            </a:pPr>
            <a:endParaRPr lang="en-US" sz="3200" dirty="0"/>
          </a:p>
        </p:txBody>
      </p:sp>
    </p:spTree>
    <p:extLst>
      <p:ext uri="{BB962C8B-B14F-4D97-AF65-F5344CB8AC3E}">
        <p14:creationId xmlns:p14="http://schemas.microsoft.com/office/powerpoint/2010/main" val="277991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Deal Making: </a:t>
            </a:r>
            <a:r>
              <a:rPr lang="en-US" dirty="0"/>
              <a:t>All Eyes on the U.S. </a:t>
            </a:r>
          </a:p>
        </p:txBody>
      </p:sp>
      <p:sp>
        <p:nvSpPr>
          <p:cNvPr id="3" name="Text Placeholder 2"/>
          <p:cNvSpPr>
            <a:spLocks noGrp="1"/>
          </p:cNvSpPr>
          <p:nvPr>
            <p:ph type="body" sz="quarter" idx="12"/>
          </p:nvPr>
        </p:nvSpPr>
        <p:spPr>
          <a:xfrm>
            <a:off x="465138" y="2466975"/>
            <a:ext cx="14122400" cy="7382878"/>
          </a:xfrm>
        </p:spPr>
        <p:txBody>
          <a:bodyPr/>
          <a:lstStyle/>
          <a:p>
            <a:pPr marL="457200" indent="-457200">
              <a:buClr>
                <a:schemeClr val="accent1"/>
              </a:buClr>
              <a:buFont typeface="Arial" panose="020B0604020202020204" pitchFamily="34" charset="0"/>
              <a:buChar char="•"/>
            </a:pPr>
            <a:r>
              <a:rPr lang="en-US" sz="3000" dirty="0">
                <a:latin typeface="FS Me" panose="02000506040000020004" pitchFamily="50" charset="0"/>
              </a:rPr>
              <a:t>Big pharma transactions rebound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Cash rich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Pipeline productivity: Shortage of organic products to spur growth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Potential payoff from U.S. tax reform and regulatory changes </a:t>
            </a:r>
          </a:p>
          <a:p>
            <a:pPr marL="457200" indent="-457200">
              <a:buClr>
                <a:schemeClr val="accent1"/>
              </a:buClr>
              <a:buFont typeface="Arial" panose="020B0604020202020204" pitchFamily="34" charset="0"/>
              <a:buChar char="•"/>
            </a:pPr>
            <a:r>
              <a:rPr lang="en-US" sz="3000" dirty="0">
                <a:latin typeface="FS Me" panose="02000506040000020004" pitchFamily="50" charset="0"/>
              </a:rPr>
              <a:t>Slowdown in mid-level specialty segment </a:t>
            </a:r>
          </a:p>
          <a:p>
            <a:pPr lvl="2">
              <a:spcAft>
                <a:spcPts val="500"/>
              </a:spcAft>
              <a:buClr>
                <a:schemeClr val="accent1"/>
              </a:buClr>
              <a:buFont typeface="Courier New" panose="02070309020205020404" pitchFamily="49" charset="0"/>
              <a:buChar char="o"/>
            </a:pPr>
            <a:r>
              <a:rPr lang="en-US" sz="2600" i="1" dirty="0">
                <a:latin typeface="FS Me" panose="02000506040000020004" pitchFamily="50" charset="0"/>
              </a:rPr>
              <a:t>  </a:t>
            </a:r>
            <a:r>
              <a:rPr lang="en-US" sz="2600" i="1" dirty="0" err="1">
                <a:latin typeface="FS Me" panose="02000506040000020004" pitchFamily="50" charset="0"/>
              </a:rPr>
              <a:t>Datamonitor</a:t>
            </a:r>
            <a:r>
              <a:rPr lang="en-US" sz="2600" i="1" dirty="0">
                <a:latin typeface="FS Me" panose="02000506040000020004" pitchFamily="50" charset="0"/>
              </a:rPr>
              <a:t> Healthcare’s  </a:t>
            </a:r>
            <a:r>
              <a:rPr lang="en-US" sz="2600" dirty="0">
                <a:latin typeface="FS Me" panose="02000506040000020004" pitchFamily="50" charset="0"/>
              </a:rPr>
              <a:t>mid-pharma</a:t>
            </a:r>
            <a:r>
              <a:rPr lang="en-US" sz="2600" i="1" dirty="0">
                <a:latin typeface="FS Me" panose="02000506040000020004" pitchFamily="50" charset="0"/>
              </a:rPr>
              <a:t> </a:t>
            </a:r>
            <a:r>
              <a:rPr lang="en-US" sz="2600" dirty="0">
                <a:latin typeface="FS Me" panose="02000506040000020004" pitchFamily="50" charset="0"/>
              </a:rPr>
              <a:t>peer set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M&amp;A hangover:   increasing debt loads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Competition for market-ready assets:  Arms race in oncology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Freeze on inversions </a:t>
            </a:r>
          </a:p>
          <a:p>
            <a:pPr marL="457200" indent="-457200">
              <a:buClr>
                <a:schemeClr val="accent1"/>
              </a:buClr>
              <a:buFont typeface="Arial" panose="020B0604020202020204" pitchFamily="34" charset="0"/>
              <a:buChar char="•"/>
            </a:pPr>
            <a:r>
              <a:rPr lang="en-US" sz="3000" dirty="0">
                <a:latin typeface="FS Me" panose="02000506040000020004" pitchFamily="50" charset="0"/>
              </a:rPr>
              <a:t>Ongoing strategic drivers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New asset plays in big data/analytics and machine learning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Get global: de-risking with geographies and a dominant therapeutic franchise </a:t>
            </a:r>
          </a:p>
          <a:p>
            <a:pPr lvl="3">
              <a:spcAft>
                <a:spcPts val="500"/>
              </a:spcAft>
              <a:buClr>
                <a:schemeClr val="accent1"/>
              </a:buClr>
              <a:buFont typeface="Wingdings" panose="05000000000000000000" pitchFamily="2" charset="2"/>
              <a:buChar char="§"/>
            </a:pPr>
            <a:r>
              <a:rPr lang="en-US" sz="2800" dirty="0">
                <a:latin typeface="FS Me" panose="02000506040000020004" pitchFamily="50" charset="0"/>
              </a:rPr>
              <a:t> Revival of deals focused on swapping assets aligned to the core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Size and Scale count</a:t>
            </a:r>
          </a:p>
          <a:p>
            <a:pPr lvl="3">
              <a:spcAft>
                <a:spcPts val="500"/>
              </a:spcAft>
              <a:buClr>
                <a:schemeClr val="accent1"/>
              </a:buClr>
              <a:buFont typeface="Wingdings" panose="05000000000000000000" pitchFamily="2" charset="2"/>
              <a:buChar char="§"/>
            </a:pPr>
            <a:r>
              <a:rPr lang="en-US" sz="2800" dirty="0">
                <a:latin typeface="FS Me" panose="02000506040000020004" pitchFamily="50" charset="0"/>
              </a:rPr>
              <a:t> Soaring cost of drug development and commercialization, especially in U.S  </a:t>
            </a:r>
          </a:p>
          <a:p>
            <a:endParaRPr lang="en-US" dirty="0"/>
          </a:p>
        </p:txBody>
      </p:sp>
    </p:spTree>
    <p:extLst>
      <p:ext uri="{BB962C8B-B14F-4D97-AF65-F5344CB8AC3E}">
        <p14:creationId xmlns:p14="http://schemas.microsoft.com/office/powerpoint/2010/main" val="177211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Medtech</a:t>
            </a:r>
            <a:r>
              <a:rPr lang="en-US" dirty="0"/>
              <a:t> Under the Radar – So Far </a:t>
            </a:r>
          </a:p>
          <a:p>
            <a:endParaRPr lang="en-US" dirty="0"/>
          </a:p>
        </p:txBody>
      </p:sp>
      <p:sp>
        <p:nvSpPr>
          <p:cNvPr id="3" name="Text Placeholder 2"/>
          <p:cNvSpPr>
            <a:spLocks noGrp="1"/>
          </p:cNvSpPr>
          <p:nvPr>
            <p:ph type="body" sz="quarter" idx="12"/>
          </p:nvPr>
        </p:nvSpPr>
        <p:spPr/>
        <p:txBody>
          <a:bodyPr lIns="91440"/>
          <a:lstStyle/>
          <a:p>
            <a:pPr marL="457200" indent="-457200">
              <a:spcAft>
                <a:spcPts val="1500"/>
              </a:spcAft>
              <a:buClr>
                <a:schemeClr val="accent1"/>
              </a:buClr>
              <a:buFont typeface="Arial" panose="020B0604020202020204" pitchFamily="34" charset="0"/>
              <a:buChar char="•"/>
            </a:pPr>
            <a:r>
              <a:rPr lang="en-US" sz="3000" dirty="0">
                <a:latin typeface="FS Me" panose="02000506040000020004" pitchFamily="50" charset="0"/>
              </a:rPr>
              <a:t>Medtech gets less attention than pharma on “public shaming” front – </a:t>
            </a:r>
            <a:br>
              <a:rPr lang="en-US" sz="3000" dirty="0">
                <a:latin typeface="FS Me" panose="02000506040000020004" pitchFamily="50" charset="0"/>
              </a:rPr>
            </a:br>
            <a:r>
              <a:rPr lang="en-US" sz="3000" dirty="0">
                <a:latin typeface="FS Me" panose="02000506040000020004" pitchFamily="50" charset="0"/>
              </a:rPr>
              <a:t>but core industry issues are still in play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2.3% devices excise tax to fund Obamacare – Repeal in jeopardy?</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FDA user fees [MDUFA IV] – Industry as “payer of first resort” </a:t>
            </a:r>
          </a:p>
          <a:p>
            <a:pPr marL="457200" indent="-457200">
              <a:spcAft>
                <a:spcPts val="1000"/>
              </a:spcAft>
              <a:buClr>
                <a:schemeClr val="accent1"/>
              </a:buClr>
              <a:buFont typeface="Arial" panose="020B0604020202020204" pitchFamily="34" charset="0"/>
              <a:buChar char="•"/>
            </a:pPr>
            <a:r>
              <a:rPr lang="en-US" sz="3000" dirty="0">
                <a:latin typeface="FS Me" panose="02000506040000020004" pitchFamily="50" charset="0"/>
              </a:rPr>
              <a:t>Medtech shares are holding up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Hospital stocks – devices’ key customer – rally on AHCA withdrawal</a:t>
            </a:r>
          </a:p>
          <a:p>
            <a:pPr marL="457200" indent="-457200">
              <a:spcAft>
                <a:spcPts val="1000"/>
              </a:spcAft>
              <a:buClr>
                <a:schemeClr val="accent1"/>
              </a:buClr>
              <a:buFont typeface="Arial" panose="020B0604020202020204" pitchFamily="34" charset="0"/>
              <a:buChar char="•"/>
            </a:pPr>
            <a:r>
              <a:rPr lang="en-US" sz="3000" dirty="0">
                <a:latin typeface="FS Me" panose="02000506040000020004" pitchFamily="50" charset="0"/>
              </a:rPr>
              <a:t>Next steps on health reform, post-AHCA</a:t>
            </a:r>
          </a:p>
          <a:p>
            <a:pPr lvl="2">
              <a:buClr>
                <a:schemeClr val="accent1"/>
              </a:buClr>
              <a:buFont typeface="Courier New" panose="02070309020205020404" pitchFamily="49" charset="0"/>
              <a:buChar char="o"/>
            </a:pPr>
            <a:r>
              <a:rPr lang="en-US" sz="2600" dirty="0">
                <a:latin typeface="FS Me" panose="02000506040000020004" pitchFamily="50" charset="0"/>
              </a:rPr>
              <a:t>  Political distractions imperil Process innovation –  Will momentum slow for   </a:t>
            </a:r>
          </a:p>
          <a:p>
            <a:pPr marL="914400" lvl="2" indent="0">
              <a:spcAft>
                <a:spcPts val="1000"/>
              </a:spcAft>
              <a:buClr>
                <a:schemeClr val="accent1"/>
              </a:buClr>
              <a:buNone/>
            </a:pPr>
            <a:r>
              <a:rPr lang="en-US" sz="2600" dirty="0">
                <a:latin typeface="FS Me" panose="02000506040000020004" pitchFamily="50" charset="0"/>
              </a:rPr>
              <a:t>     industry/provider partnerships focused on outcomes? (i.e. J&amp;J </a:t>
            </a:r>
            <a:r>
              <a:rPr lang="en-US" sz="2600" dirty="0" err="1">
                <a:latin typeface="FS Me" panose="02000506040000020004" pitchFamily="50" charset="0"/>
              </a:rPr>
              <a:t>CareAdvantage</a:t>
            </a:r>
            <a:r>
              <a:rPr lang="en-US" sz="2600" dirty="0">
                <a:latin typeface="FS Me" panose="02000506040000020004" pitchFamily="50" charset="0"/>
              </a:rPr>
              <a:t>)</a:t>
            </a:r>
          </a:p>
          <a:p>
            <a:pPr marL="457200" indent="-457200">
              <a:spcAft>
                <a:spcPts val="1000"/>
              </a:spcAft>
              <a:buClr>
                <a:schemeClr val="accent1"/>
              </a:buClr>
              <a:buFont typeface="Arial" panose="020B0604020202020204" pitchFamily="34" charset="0"/>
              <a:buChar char="•"/>
            </a:pPr>
            <a:r>
              <a:rPr lang="en-US" sz="3000" dirty="0">
                <a:latin typeface="FS Me" panose="02000506040000020004" pitchFamily="50" charset="0"/>
              </a:rPr>
              <a:t>Potential positives on the approval front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FDA nominee Gottlieb favors more flexibility on evidence requirements</a:t>
            </a:r>
          </a:p>
          <a:p>
            <a:endParaRPr lang="en-US" dirty="0"/>
          </a:p>
        </p:txBody>
      </p:sp>
    </p:spTree>
    <p:extLst>
      <p:ext uri="{BB962C8B-B14F-4D97-AF65-F5344CB8AC3E}">
        <p14:creationId xmlns:p14="http://schemas.microsoft.com/office/powerpoint/2010/main" val="4220341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Health Reform: </a:t>
            </a:r>
            <a:r>
              <a:rPr lang="en-US" dirty="0"/>
              <a:t>Post AHCA Issues </a:t>
            </a:r>
          </a:p>
        </p:txBody>
      </p:sp>
      <p:sp>
        <p:nvSpPr>
          <p:cNvPr id="3" name="Text Placeholder 2"/>
          <p:cNvSpPr>
            <a:spLocks noGrp="1"/>
          </p:cNvSpPr>
          <p:nvPr>
            <p:ph type="body" sz="quarter" idx="12"/>
          </p:nvPr>
        </p:nvSpPr>
        <p:spPr>
          <a:xfrm>
            <a:off x="465138" y="2327274"/>
            <a:ext cx="14122400" cy="7527926"/>
          </a:xfrm>
        </p:spPr>
        <p:txBody>
          <a:bodyPr/>
          <a:lstStyle/>
          <a:p>
            <a:pPr marL="457200" indent="-457200">
              <a:buClr>
                <a:schemeClr val="accent1"/>
              </a:buClr>
              <a:buFont typeface="Arial" panose="020B0604020202020204" pitchFamily="34" charset="0"/>
              <a:buChar char="•"/>
            </a:pPr>
            <a:r>
              <a:rPr lang="en-US" sz="3000" dirty="0">
                <a:latin typeface="FS Me" panose="02000506040000020004" pitchFamily="50" charset="0"/>
              </a:rPr>
              <a:t>March to Health Care as an Entitlement resumes…for now</a:t>
            </a:r>
          </a:p>
          <a:p>
            <a:pPr lvl="2">
              <a:buClr>
                <a:schemeClr val="accent1"/>
              </a:buClr>
              <a:buFont typeface="Courier New" panose="02070309020205020404" pitchFamily="49" charset="0"/>
              <a:buChar char="o"/>
            </a:pPr>
            <a:r>
              <a:rPr lang="en-US" sz="2600" dirty="0">
                <a:latin typeface="FS Me" panose="02000506040000020004" pitchFamily="50" charset="0"/>
              </a:rPr>
              <a:t>  Medicaid now covers one of every five Americans </a:t>
            </a:r>
          </a:p>
          <a:p>
            <a:pPr lvl="2">
              <a:buClr>
                <a:schemeClr val="accent1"/>
              </a:buClr>
              <a:buFont typeface="Courier New" panose="02070309020205020404" pitchFamily="49" charset="0"/>
              <a:buChar char="o"/>
            </a:pPr>
            <a:r>
              <a:rPr lang="en-US" sz="2600" dirty="0">
                <a:latin typeface="FS Me" panose="02000506040000020004" pitchFamily="50" charset="0"/>
              </a:rPr>
              <a:t>  Will more GOP-led states opt in to Obamacare's expanded Medicaid subsidies? </a:t>
            </a:r>
          </a:p>
          <a:p>
            <a:pPr marL="457200" indent="-457200">
              <a:buClr>
                <a:schemeClr val="accent1"/>
              </a:buClr>
              <a:buFont typeface="Arial" panose="020B0604020202020204" pitchFamily="34" charset="0"/>
              <a:buChar char="•"/>
            </a:pPr>
            <a:r>
              <a:rPr lang="en-US" sz="3000" dirty="0">
                <a:latin typeface="FS Me" panose="02000506040000020004" pitchFamily="50" charset="0"/>
              </a:rPr>
              <a:t>Stability test for Obamacare public/individual insurance exchanges </a:t>
            </a:r>
          </a:p>
          <a:p>
            <a:pPr lvl="2">
              <a:buClr>
                <a:schemeClr val="accent1"/>
              </a:buClr>
              <a:buFont typeface="Courier New" panose="02070309020205020404" pitchFamily="49" charset="0"/>
              <a:buChar char="o"/>
            </a:pPr>
            <a:r>
              <a:rPr lang="en-US" sz="2600" dirty="0">
                <a:latin typeface="FS Me" panose="02000506040000020004" pitchFamily="50" charset="0"/>
              </a:rPr>
              <a:t>  The problem: Weak individual mandate coupled with  Strong adverse selection</a:t>
            </a:r>
          </a:p>
          <a:p>
            <a:pPr lvl="2">
              <a:buClr>
                <a:schemeClr val="accent1"/>
              </a:buClr>
              <a:buFont typeface="Courier New" panose="02070309020205020404" pitchFamily="49" charset="0"/>
              <a:buChar char="o"/>
            </a:pPr>
            <a:r>
              <a:rPr lang="en-US" sz="2600" dirty="0">
                <a:latin typeface="FS Me" panose="02000506040000020004" pitchFamily="50" charset="0"/>
              </a:rPr>
              <a:t>  Big commercial insurers have abandoned the exchange market </a:t>
            </a:r>
          </a:p>
          <a:p>
            <a:pPr lvl="2">
              <a:buClr>
                <a:schemeClr val="accent1"/>
              </a:buClr>
              <a:buFont typeface="Courier New" panose="02070309020205020404" pitchFamily="49" charset="0"/>
              <a:buChar char="o"/>
            </a:pPr>
            <a:r>
              <a:rPr lang="en-US" sz="2600" dirty="0">
                <a:latin typeface="FS Me" panose="02000506040000020004" pitchFamily="50" charset="0"/>
              </a:rPr>
              <a:t>  April-June deadline looms for insurer participation for 2018  </a:t>
            </a:r>
          </a:p>
          <a:p>
            <a:pPr marL="457200" indent="-457200">
              <a:buClr>
                <a:schemeClr val="accent1"/>
              </a:buClr>
              <a:buFont typeface="Arial" panose="020B0604020202020204" pitchFamily="34" charset="0"/>
              <a:buChar char="•"/>
            </a:pPr>
            <a:r>
              <a:rPr lang="en-US" sz="3000" dirty="0">
                <a:latin typeface="FS Me" panose="02000506040000020004" pitchFamily="50" charset="0"/>
              </a:rPr>
              <a:t>Regulation as a GOP reform tool </a:t>
            </a:r>
          </a:p>
          <a:p>
            <a:pPr lvl="2">
              <a:buClr>
                <a:schemeClr val="accent1"/>
              </a:buClr>
              <a:buFont typeface="Courier New" panose="02070309020205020404" pitchFamily="49" charset="0"/>
              <a:buChar char="o"/>
            </a:pPr>
            <a:r>
              <a:rPr lang="en-US" sz="2600" dirty="0">
                <a:latin typeface="FS Me" panose="02000506040000020004" pitchFamily="50" charset="0"/>
              </a:rPr>
              <a:t>  HHS Sec. Price offers states Section 1362 “innovation” waivers for new insurance </a:t>
            </a:r>
            <a:br>
              <a:rPr lang="en-US" sz="2600" dirty="0">
                <a:latin typeface="FS Me" panose="02000506040000020004" pitchFamily="50" charset="0"/>
              </a:rPr>
            </a:br>
            <a:r>
              <a:rPr lang="en-US" sz="2600" dirty="0">
                <a:latin typeface="FS Me" panose="02000506040000020004" pitchFamily="50" charset="0"/>
              </a:rPr>
              <a:t>  models</a:t>
            </a:r>
          </a:p>
          <a:p>
            <a:pPr marL="457200" indent="-457200">
              <a:buClr>
                <a:schemeClr val="accent1"/>
              </a:buClr>
              <a:buFont typeface="Arial" panose="020B0604020202020204" pitchFamily="34" charset="0"/>
              <a:buChar char="•"/>
            </a:pPr>
            <a:r>
              <a:rPr lang="en-US" sz="3000" dirty="0">
                <a:latin typeface="FS Me" panose="02000506040000020004" pitchFamily="50" charset="0"/>
              </a:rPr>
              <a:t> Wild Cards </a:t>
            </a:r>
          </a:p>
          <a:p>
            <a:pPr lvl="2">
              <a:buClr>
                <a:schemeClr val="accent1"/>
              </a:buClr>
              <a:buFont typeface="Courier New" panose="02070309020205020404" pitchFamily="49" charset="0"/>
              <a:buChar char="o"/>
            </a:pPr>
            <a:r>
              <a:rPr lang="en-US" sz="2600" dirty="0">
                <a:latin typeface="FS Me" panose="02000506040000020004" pitchFamily="50" charset="0"/>
              </a:rPr>
              <a:t>  Employers step up – Health Transformation Initiative pilot project on drug </a:t>
            </a:r>
            <a:br>
              <a:rPr lang="en-US" sz="2600" dirty="0">
                <a:latin typeface="FS Me" panose="02000506040000020004" pitchFamily="50" charset="0"/>
              </a:rPr>
            </a:br>
            <a:r>
              <a:rPr lang="en-US" sz="2600" dirty="0">
                <a:latin typeface="FS Me" panose="02000506040000020004" pitchFamily="50" charset="0"/>
              </a:rPr>
              <a:t>  purchasing  </a:t>
            </a:r>
          </a:p>
          <a:p>
            <a:pPr lvl="2">
              <a:buClr>
                <a:schemeClr val="accent1"/>
              </a:buClr>
              <a:buFont typeface="Courier New" panose="02070309020205020404" pitchFamily="49" charset="0"/>
              <a:buChar char="o"/>
            </a:pPr>
            <a:r>
              <a:rPr lang="en-US" sz="2600" dirty="0">
                <a:latin typeface="FS Me" panose="02000506040000020004" pitchFamily="50" charset="0"/>
              </a:rPr>
              <a:t>   CHIPS program reauthorization – a bipartisan pact? </a:t>
            </a:r>
          </a:p>
          <a:p>
            <a:pPr marL="457200" indent="-457200">
              <a:buClr>
                <a:schemeClr val="accent1"/>
              </a:buClr>
              <a:buFont typeface="Arial" panose="020B0604020202020204" pitchFamily="34" charset="0"/>
              <a:buChar char="•"/>
            </a:pPr>
            <a:r>
              <a:rPr lang="en-US" sz="3000" dirty="0">
                <a:latin typeface="FS Me" panose="02000506040000020004" pitchFamily="50" charset="0"/>
              </a:rPr>
              <a:t>Bottom Line for Biopharma </a:t>
            </a:r>
          </a:p>
          <a:p>
            <a:pPr lvl="2">
              <a:buClr>
                <a:schemeClr val="accent1"/>
              </a:buClr>
              <a:buFont typeface="Courier New" panose="02070309020205020404" pitchFamily="49" charset="0"/>
              <a:buChar char="o"/>
            </a:pPr>
            <a:r>
              <a:rPr lang="en-US" sz="2600" dirty="0">
                <a:latin typeface="FS Me" panose="02000506040000020004" pitchFamily="50" charset="0"/>
              </a:rPr>
              <a:t>  Reform will not deliver first dollar coverage for drugs </a:t>
            </a:r>
          </a:p>
          <a:p>
            <a:pPr lvl="2">
              <a:buClr>
                <a:schemeClr val="accent1"/>
              </a:buClr>
              <a:buFont typeface="Courier New" panose="02070309020205020404" pitchFamily="49" charset="0"/>
              <a:buChar char="o"/>
            </a:pPr>
            <a:r>
              <a:rPr lang="en-US" sz="2600" dirty="0">
                <a:latin typeface="FS Me" panose="02000506040000020004" pitchFamily="50" charset="0"/>
              </a:rPr>
              <a:t>  ACA’s  $90 billion tax on industry stays in place  </a:t>
            </a:r>
          </a:p>
          <a:p>
            <a:endParaRPr lang="en-US" sz="3000" dirty="0">
              <a:latin typeface="FS Me" panose="02000506040000020004" pitchFamily="50" charset="0"/>
            </a:endParaRPr>
          </a:p>
        </p:txBody>
      </p:sp>
    </p:spTree>
    <p:extLst>
      <p:ext uri="{BB962C8B-B14F-4D97-AF65-F5344CB8AC3E}">
        <p14:creationId xmlns:p14="http://schemas.microsoft.com/office/powerpoint/2010/main" val="94759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FDA Commissioner Nominee Reassuring </a:t>
            </a:r>
          </a:p>
          <a:p>
            <a:endParaRPr lang="en-US" dirty="0"/>
          </a:p>
        </p:txBody>
      </p:sp>
      <p:sp>
        <p:nvSpPr>
          <p:cNvPr id="3" name="Text Placeholder 2"/>
          <p:cNvSpPr>
            <a:spLocks noGrp="1"/>
          </p:cNvSpPr>
          <p:nvPr>
            <p:ph type="body" sz="quarter" idx="12"/>
          </p:nvPr>
        </p:nvSpPr>
        <p:spPr>
          <a:xfrm>
            <a:off x="465139" y="2466975"/>
            <a:ext cx="8615361" cy="3908425"/>
          </a:xfrm>
        </p:spPr>
        <p:txBody>
          <a:bodyPr/>
          <a:lstStyle/>
          <a:p>
            <a:pPr lvl="0" defTabSz="914251">
              <a:spcAft>
                <a:spcPts val="1200"/>
              </a:spcAft>
            </a:pPr>
            <a:r>
              <a:rPr lang="en-US" sz="3000" dirty="0"/>
              <a:t>Medical product firms breathed a sigh of relief with the selection of Scott Gottlieb to be FDA Commissioner. President Trump had been considering more disruptive choices, so the selection of Gottlieb, </a:t>
            </a:r>
            <a:r>
              <a:rPr lang="en-US" sz="3000" dirty="0">
                <a:solidFill>
                  <a:srgbClr val="000000"/>
                </a:solidFill>
              </a:rPr>
              <a:t>who served as a deputy commissioner during the George W. Bush administration, should give industry some reassurance that Trump’s FDA will be a reform-minded but not radical institution. </a:t>
            </a:r>
          </a:p>
        </p:txBody>
      </p:sp>
      <p:pic>
        <p:nvPicPr>
          <p:cNvPr id="4" name="Picture 3"/>
          <p:cNvPicPr>
            <a:picLocks noChangeAspect="1"/>
          </p:cNvPicPr>
          <p:nvPr/>
        </p:nvPicPr>
        <p:blipFill rotWithShape="1">
          <a:blip r:embed="rId2"/>
          <a:srcRect l="43568" t="22172"/>
          <a:stretch/>
        </p:blipFill>
        <p:spPr>
          <a:xfrm>
            <a:off x="9704108" y="2524096"/>
            <a:ext cx="4883430" cy="3613551"/>
          </a:xfrm>
          <a:prstGeom prst="rect">
            <a:avLst/>
          </a:prstGeom>
        </p:spPr>
      </p:pic>
      <p:pic>
        <p:nvPicPr>
          <p:cNvPr id="5" name="Picture 4"/>
          <p:cNvPicPr>
            <a:picLocks noChangeAspect="1"/>
          </p:cNvPicPr>
          <p:nvPr/>
        </p:nvPicPr>
        <p:blipFill>
          <a:blip r:embed="rId3"/>
          <a:stretch>
            <a:fillRect/>
          </a:stretch>
        </p:blipFill>
        <p:spPr>
          <a:xfrm>
            <a:off x="599798" y="6990857"/>
            <a:ext cx="2219602" cy="2775181"/>
          </a:xfrm>
          <a:prstGeom prst="rect">
            <a:avLst/>
          </a:prstGeom>
        </p:spPr>
      </p:pic>
      <p:sp>
        <p:nvSpPr>
          <p:cNvPr id="6" name="TextBox 5"/>
          <p:cNvSpPr txBox="1"/>
          <p:nvPr/>
        </p:nvSpPr>
        <p:spPr>
          <a:xfrm>
            <a:off x="3086426" y="6866367"/>
            <a:ext cx="7761508" cy="2330638"/>
          </a:xfrm>
          <a:prstGeom prst="rect">
            <a:avLst/>
          </a:prstGeom>
          <a:noFill/>
        </p:spPr>
        <p:txBody>
          <a:bodyPr wrap="square" rtlCol="0">
            <a:spAutoFit/>
          </a:bodyPr>
          <a:lstStyle/>
          <a:p>
            <a:r>
              <a:rPr lang="en-US" sz="3000" dirty="0">
                <a:solidFill>
                  <a:srgbClr val="000000"/>
                </a:solidFill>
                <a:latin typeface="FS Me" charset="0"/>
                <a:ea typeface="FS Me" charset="0"/>
                <a:cs typeface="FS Me" charset="0"/>
              </a:rPr>
              <a:t>Similarly, HHS Secretary Tom Price holds mainstream Republican views of health policy, even if they don’t align perfectly with the pharma industry’s priorities.</a:t>
            </a:r>
          </a:p>
          <a:p>
            <a:endParaRPr lang="en-US" dirty="0"/>
          </a:p>
        </p:txBody>
      </p:sp>
    </p:spTree>
    <p:extLst>
      <p:ext uri="{BB962C8B-B14F-4D97-AF65-F5344CB8AC3E}">
        <p14:creationId xmlns:p14="http://schemas.microsoft.com/office/powerpoint/2010/main" val="191269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Tax and Trade </a:t>
            </a:r>
          </a:p>
        </p:txBody>
      </p:sp>
      <p:sp>
        <p:nvSpPr>
          <p:cNvPr id="3" name="Text Placeholder 2"/>
          <p:cNvSpPr>
            <a:spLocks noGrp="1"/>
          </p:cNvSpPr>
          <p:nvPr>
            <p:ph type="body" sz="quarter" idx="12"/>
          </p:nvPr>
        </p:nvSpPr>
        <p:spPr/>
        <p:txBody>
          <a:bodyPr/>
          <a:lstStyle/>
          <a:p>
            <a:pPr marL="342900" indent="-342900">
              <a:spcAft>
                <a:spcPts val="500"/>
              </a:spcAft>
              <a:buClr>
                <a:schemeClr val="accent1"/>
              </a:buClr>
              <a:buFont typeface="Arial" panose="020B0604020202020204" pitchFamily="34" charset="0"/>
              <a:buChar char="•"/>
            </a:pPr>
            <a:r>
              <a:rPr lang="en-US" sz="3000" dirty="0">
                <a:latin typeface="FS Me" panose="02000506040000020004" pitchFamily="50" charset="0"/>
              </a:rPr>
              <a:t>Trump’s plan for deep and radical tax reform faces stiff resistance</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Skyrocketing  federal debt and deficit forecasts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Proposed tax on imports guarantees a partisan food fight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Savings from failed health reform and a no-go import tax reduces budget baseline </a:t>
            </a:r>
            <a:br>
              <a:rPr lang="en-US" sz="2600" dirty="0">
                <a:latin typeface="FS Me" panose="02000506040000020004" pitchFamily="50" charset="0"/>
              </a:rPr>
            </a:br>
            <a:r>
              <a:rPr lang="en-US" sz="2600" dirty="0">
                <a:latin typeface="FS Me" panose="02000506040000020004" pitchFamily="50" charset="0"/>
              </a:rPr>
              <a:t>  for tax reductions by $2 trillion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Trump’s 15% corporate rate?  Try Obama’s 28%</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One bargaining chip: repatriation of biopharma’s $450 billion in profits held abroad </a:t>
            </a:r>
          </a:p>
          <a:p>
            <a:pPr lvl="1">
              <a:buClr>
                <a:schemeClr val="accent1"/>
              </a:buClr>
            </a:pPr>
            <a:endParaRPr lang="en-US" sz="3000" dirty="0">
              <a:latin typeface="FS Me" panose="02000506040000020004" pitchFamily="50" charset="0"/>
            </a:endParaRPr>
          </a:p>
          <a:p>
            <a:pPr marL="342900" indent="-342900">
              <a:spcAft>
                <a:spcPts val="500"/>
              </a:spcAft>
              <a:buClr>
                <a:schemeClr val="accent1"/>
              </a:buClr>
              <a:buFont typeface="Arial" panose="020B0604020202020204" pitchFamily="34" charset="0"/>
              <a:buChar char="•"/>
            </a:pPr>
            <a:r>
              <a:rPr lang="en-US" sz="3000" dirty="0">
                <a:latin typeface="FS Me" panose="02000506040000020004" pitchFamily="50" charset="0"/>
              </a:rPr>
              <a:t>Trade Policy – a President’s Prerogative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Trump has substantial autonomy to act on abuses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But “America First” tone is already softening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Biopharma may cede the benefits from multilateral initiatives like TRIPS </a:t>
            </a:r>
          </a:p>
        </p:txBody>
      </p:sp>
    </p:spTree>
    <p:extLst>
      <p:ext uri="{BB962C8B-B14F-4D97-AF65-F5344CB8AC3E}">
        <p14:creationId xmlns:p14="http://schemas.microsoft.com/office/powerpoint/2010/main" val="294700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pc="-150" dirty="0"/>
              <a:t>If Trump Works With Democrats, Pharma Could Be In Trouble</a:t>
            </a:r>
          </a:p>
        </p:txBody>
      </p:sp>
      <p:sp>
        <p:nvSpPr>
          <p:cNvPr id="3" name="Text Placeholder 2"/>
          <p:cNvSpPr>
            <a:spLocks noGrp="1"/>
          </p:cNvSpPr>
          <p:nvPr>
            <p:ph type="body" sz="quarter" idx="12"/>
          </p:nvPr>
        </p:nvSpPr>
        <p:spPr>
          <a:xfrm>
            <a:off x="465140" y="2685340"/>
            <a:ext cx="6031194" cy="7069138"/>
          </a:xfrm>
        </p:spPr>
        <p:txBody>
          <a:bodyPr/>
          <a:lstStyle/>
          <a:p>
            <a:r>
              <a:rPr lang="en-US" sz="2600" dirty="0">
                <a:latin typeface="FS Me" panose="02000506040000020004" pitchFamily="50" charset="0"/>
              </a:rPr>
              <a:t>The collapse of the Republican’s health insurance reform bill has raised questions about the viability of the rest of the their legislative agenda, but they are much more in alignment with each other – and with the pharmaceutical industry – on tax reform issues, so that could be easier to pass if they overcome their concerns on deficit spending. Tax provisions allowing reparation could fuel a deal-making boom for the industry. </a:t>
            </a:r>
          </a:p>
          <a:p>
            <a:r>
              <a:rPr lang="en-US" sz="2600" dirty="0">
                <a:latin typeface="FS Me" panose="02000506040000020004" pitchFamily="50" charset="0"/>
              </a:rPr>
              <a:t>If Trump wants a healthcare accomplishment, though, it seems he will have to negotiate with Democrats, and in that deal Pharma will be on the menu, not at the table. </a:t>
            </a:r>
          </a:p>
        </p:txBody>
      </p:sp>
      <p:pic>
        <p:nvPicPr>
          <p:cNvPr id="6" name="Picture 5"/>
          <p:cNvPicPr>
            <a:picLocks noChangeAspect="1"/>
          </p:cNvPicPr>
          <p:nvPr/>
        </p:nvPicPr>
        <p:blipFill>
          <a:blip r:embed="rId2"/>
          <a:stretch>
            <a:fillRect/>
          </a:stretch>
        </p:blipFill>
        <p:spPr>
          <a:xfrm>
            <a:off x="6960359" y="4639978"/>
            <a:ext cx="7369792" cy="4145508"/>
          </a:xfrm>
          <a:prstGeom prst="rect">
            <a:avLst/>
          </a:prstGeom>
        </p:spPr>
      </p:pic>
      <p:pic>
        <p:nvPicPr>
          <p:cNvPr id="7" name="Picture 6"/>
          <p:cNvPicPr>
            <a:picLocks noChangeAspect="1"/>
          </p:cNvPicPr>
          <p:nvPr/>
        </p:nvPicPr>
        <p:blipFill>
          <a:blip r:embed="rId3"/>
          <a:stretch>
            <a:fillRect/>
          </a:stretch>
        </p:blipFill>
        <p:spPr>
          <a:xfrm>
            <a:off x="7083189" y="2618853"/>
            <a:ext cx="3863216" cy="1051302"/>
          </a:xfrm>
          <a:prstGeom prst="rect">
            <a:avLst/>
          </a:prstGeom>
        </p:spPr>
      </p:pic>
    </p:spTree>
    <p:extLst>
      <p:ext uri="{BB962C8B-B14F-4D97-AF65-F5344CB8AC3E}">
        <p14:creationId xmlns:p14="http://schemas.microsoft.com/office/powerpoint/2010/main" val="3629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to Do? </a:t>
            </a:r>
          </a:p>
        </p:txBody>
      </p:sp>
      <p:sp>
        <p:nvSpPr>
          <p:cNvPr id="3" name="Text Placeholder 2"/>
          <p:cNvSpPr>
            <a:spLocks noGrp="1"/>
          </p:cNvSpPr>
          <p:nvPr>
            <p:ph type="body" sz="quarter" idx="12"/>
          </p:nvPr>
        </p:nvSpPr>
        <p:spPr>
          <a:xfrm>
            <a:off x="465138" y="2466975"/>
            <a:ext cx="14122400" cy="6293966"/>
          </a:xfrm>
        </p:spPr>
        <p:txBody>
          <a:bodyPr numCol="2"/>
          <a:lstStyle/>
          <a:p>
            <a:pPr marL="457200" indent="-457200">
              <a:buClr>
                <a:schemeClr val="accent1"/>
              </a:buClr>
              <a:buFont typeface="Arial" panose="020B0604020202020204" pitchFamily="34" charset="0"/>
              <a:buChar char="•"/>
            </a:pPr>
            <a:r>
              <a:rPr lang="en-US" sz="3000" dirty="0">
                <a:latin typeface="FS Me" panose="02000506040000020004" pitchFamily="50" charset="0"/>
              </a:rPr>
              <a:t>Reputation Management:</a:t>
            </a:r>
            <a:br>
              <a:rPr lang="en-US" sz="3000" dirty="0">
                <a:latin typeface="FS Me" panose="02000506040000020004" pitchFamily="50" charset="0"/>
              </a:rPr>
            </a:br>
            <a:r>
              <a:rPr lang="en-US" sz="3000" dirty="0">
                <a:latin typeface="FS Me" panose="02000506040000020004" pitchFamily="50" charset="0"/>
              </a:rPr>
              <a:t>the </a:t>
            </a:r>
            <a:r>
              <a:rPr lang="en-US" sz="3000" i="1" dirty="0" err="1">
                <a:latin typeface="FS Me" panose="02000506040000020004" pitchFamily="50" charset="0"/>
              </a:rPr>
              <a:t>vox</a:t>
            </a:r>
            <a:r>
              <a:rPr lang="en-US" sz="3000" i="1" dirty="0">
                <a:latin typeface="FS Me" panose="02000506040000020004" pitchFamily="50" charset="0"/>
              </a:rPr>
              <a:t> </a:t>
            </a:r>
            <a:r>
              <a:rPr lang="en-US" sz="3000" i="1" dirty="0" err="1">
                <a:latin typeface="FS Me" panose="02000506040000020004" pitchFamily="50" charset="0"/>
              </a:rPr>
              <a:t>populi</a:t>
            </a:r>
            <a:r>
              <a:rPr lang="en-US" sz="3000" i="1" dirty="0">
                <a:latin typeface="FS Me" panose="02000506040000020004" pitchFamily="50" charset="0"/>
              </a:rPr>
              <a:t> </a:t>
            </a:r>
            <a:r>
              <a:rPr lang="en-US" sz="3000" dirty="0">
                <a:latin typeface="FS Me" panose="02000506040000020004" pitchFamily="50" charset="0"/>
              </a:rPr>
              <a:t>factor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Social media and the street </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A global company in crisis:  </a:t>
            </a:r>
            <a:br>
              <a:rPr lang="en-US" sz="3000" dirty="0">
                <a:latin typeface="FS Me" panose="02000506040000020004" pitchFamily="50" charset="0"/>
              </a:rPr>
            </a:br>
            <a:r>
              <a:rPr lang="en-US" sz="3000" dirty="0">
                <a:latin typeface="FS Me" panose="02000506040000020004" pitchFamily="50" charset="0"/>
              </a:rPr>
              <a:t>Who do I call?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Don’t be stateless </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Diversity and Inclusion more important than ever </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Risk Intelligence:  new addition </a:t>
            </a:r>
            <a:br>
              <a:rPr lang="en-US" sz="3000" dirty="0">
                <a:latin typeface="FS Me" panose="02000506040000020004" pitchFamily="50" charset="0"/>
              </a:rPr>
            </a:br>
            <a:r>
              <a:rPr lang="en-US" sz="3000" dirty="0">
                <a:latin typeface="FS Me" panose="02000506040000020004" pitchFamily="50" charset="0"/>
              </a:rPr>
              <a:t>to the C-suite</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Support  collaborative science – climate change as a litmus test</a:t>
            </a:r>
          </a:p>
          <a:p>
            <a:pPr marL="457200" indent="-457200">
              <a:buClr>
                <a:schemeClr val="accent1"/>
              </a:buClr>
              <a:buFont typeface="Arial" panose="020B0604020202020204" pitchFamily="34" charset="0"/>
              <a:buChar char="•"/>
            </a:pPr>
            <a:r>
              <a:rPr lang="en-US" sz="3000" dirty="0">
                <a:latin typeface="FS Me" panose="02000506040000020004" pitchFamily="50" charset="0"/>
              </a:rPr>
              <a:t>Reassessment of outsourcing and </a:t>
            </a:r>
            <a:br>
              <a:rPr lang="en-US" sz="3000" dirty="0">
                <a:latin typeface="FS Me" panose="02000506040000020004" pitchFamily="50" charset="0"/>
              </a:rPr>
            </a:br>
            <a:r>
              <a:rPr lang="en-US" sz="3000" dirty="0">
                <a:latin typeface="FS Me" panose="02000506040000020004" pitchFamily="50" charset="0"/>
              </a:rPr>
              <a:t>the global supply chain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Vendor control  </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Focus on the three cores of leadership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People </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Strategy</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Values </a:t>
            </a:r>
          </a:p>
          <a:p>
            <a:pPr marL="457200" indent="-457200">
              <a:buClr>
                <a:schemeClr val="accent1"/>
              </a:buClr>
              <a:buFont typeface="Arial" panose="020B0604020202020204" pitchFamily="34" charset="0"/>
              <a:buChar char="•"/>
            </a:pPr>
            <a:r>
              <a:rPr lang="en-US" sz="3000" dirty="0">
                <a:latin typeface="FS Me" panose="02000506040000020004" pitchFamily="50" charset="0"/>
              </a:rPr>
              <a:t>Understand your subsidies</a:t>
            </a:r>
          </a:p>
          <a:p>
            <a:pPr lvl="2">
              <a:spcAft>
                <a:spcPts val="500"/>
              </a:spcAft>
              <a:buClr>
                <a:schemeClr val="accent1"/>
              </a:buClr>
              <a:buFont typeface="Courier New" panose="02070309020205020404" pitchFamily="49" charset="0"/>
              <a:buChar char="o"/>
            </a:pPr>
            <a:r>
              <a:rPr lang="en-US" sz="2600" dirty="0">
                <a:latin typeface="FS Me" panose="02000506040000020004" pitchFamily="50" charset="0"/>
              </a:rPr>
              <a:t>  scrutiny of PAP and beyond-the-</a:t>
            </a:r>
            <a:br>
              <a:rPr lang="en-US" sz="2600" dirty="0">
                <a:latin typeface="FS Me" panose="02000506040000020004" pitchFamily="50" charset="0"/>
              </a:rPr>
            </a:br>
            <a:r>
              <a:rPr lang="en-US" sz="2600" dirty="0">
                <a:latin typeface="FS Me" panose="02000506040000020004" pitchFamily="50" charset="0"/>
              </a:rPr>
              <a:t>  pill services </a:t>
            </a:r>
          </a:p>
        </p:txBody>
      </p:sp>
    </p:spTree>
    <p:extLst>
      <p:ext uri="{BB962C8B-B14F-4D97-AF65-F5344CB8AC3E}">
        <p14:creationId xmlns:p14="http://schemas.microsoft.com/office/powerpoint/2010/main" val="80048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777966" y="2559985"/>
            <a:ext cx="5943781" cy="2484127"/>
          </a:xfrm>
          <a:prstGeom prst="rect">
            <a:avLst/>
          </a:prstGeom>
          <a:ln w="38100">
            <a:solidFill>
              <a:schemeClr val="bg1">
                <a:lumMod val="60000"/>
                <a:lumOff val="40000"/>
              </a:schemeClr>
            </a:solidFill>
          </a:ln>
        </p:spPr>
      </p:pic>
      <p:sp>
        <p:nvSpPr>
          <p:cNvPr id="2" name="Text Placeholder 1"/>
          <p:cNvSpPr>
            <a:spLocks noGrp="1"/>
          </p:cNvSpPr>
          <p:nvPr>
            <p:ph type="body" sz="quarter" idx="10"/>
          </p:nvPr>
        </p:nvSpPr>
        <p:spPr/>
        <p:txBody>
          <a:bodyPr/>
          <a:lstStyle/>
          <a:p>
            <a:r>
              <a:rPr lang="en-GB" b="1" dirty="0"/>
              <a:t>Trump – </a:t>
            </a:r>
            <a:r>
              <a:rPr lang="en-GB" dirty="0"/>
              <a:t>In </a:t>
            </a:r>
            <a:r>
              <a:rPr lang="en-GB" dirty="0" err="1"/>
              <a:t>Vivo’s</a:t>
            </a:r>
            <a:r>
              <a:rPr lang="en-GB" dirty="0"/>
              <a:t> Opinion &amp; Analysis</a:t>
            </a:r>
            <a:endParaRPr lang="en-US" dirty="0"/>
          </a:p>
          <a:p>
            <a:endParaRPr lang="en-US" dirty="0"/>
          </a:p>
        </p:txBody>
      </p:sp>
      <p:sp>
        <p:nvSpPr>
          <p:cNvPr id="4" name="TextBox 3"/>
          <p:cNvSpPr txBox="1"/>
          <p:nvPr/>
        </p:nvSpPr>
        <p:spPr>
          <a:xfrm>
            <a:off x="533232" y="7351291"/>
            <a:ext cx="5518651" cy="2015936"/>
          </a:xfrm>
          <a:prstGeom prst="rect">
            <a:avLst/>
          </a:prstGeom>
          <a:noFill/>
        </p:spPr>
        <p:txBody>
          <a:bodyPr wrap="square" rtlCol="0">
            <a:spAutoFit/>
          </a:bodyPr>
          <a:lstStyle/>
          <a:p>
            <a:r>
              <a:rPr lang="en-US" sz="2500" b="1" dirty="0">
                <a:latin typeface="FS Me" charset="0"/>
                <a:ea typeface="FS Me" charset="0"/>
                <a:cs typeface="FS Me" charset="0"/>
              </a:rPr>
              <a:t>In </a:t>
            </a:r>
            <a:r>
              <a:rPr lang="en-US" sz="2500" b="1" dirty="0" err="1">
                <a:latin typeface="FS Me" charset="0"/>
                <a:ea typeface="FS Me" charset="0"/>
                <a:cs typeface="FS Me" charset="0"/>
              </a:rPr>
              <a:t>Vivo’s</a:t>
            </a:r>
            <a:r>
              <a:rPr lang="en-US" sz="2500" b="1" dirty="0">
                <a:latin typeface="FS Me" charset="0"/>
                <a:ea typeface="FS Me" charset="0"/>
                <a:cs typeface="FS Me" charset="0"/>
              </a:rPr>
              <a:t> </a:t>
            </a:r>
            <a:r>
              <a:rPr lang="en-US" sz="2500" dirty="0">
                <a:latin typeface="FS Me" charset="0"/>
                <a:ea typeface="FS Me" charset="0"/>
                <a:cs typeface="FS Me" charset="0"/>
              </a:rPr>
              <a:t>editorial team has provided in-depth analysis and opinion on the Trump Administration’s potential impact on the biopharma and </a:t>
            </a:r>
            <a:r>
              <a:rPr lang="en-US" sz="2500" dirty="0" err="1">
                <a:latin typeface="FS Me" charset="0"/>
                <a:ea typeface="FS Me" charset="0"/>
                <a:cs typeface="FS Me" charset="0"/>
              </a:rPr>
              <a:t>medtech</a:t>
            </a:r>
            <a:r>
              <a:rPr lang="en-US" sz="2500" dirty="0">
                <a:latin typeface="FS Me" charset="0"/>
                <a:ea typeface="FS Me" charset="0"/>
                <a:cs typeface="FS Me" charset="0"/>
              </a:rPr>
              <a:t> industries. </a:t>
            </a:r>
          </a:p>
        </p:txBody>
      </p:sp>
      <p:pic>
        <p:nvPicPr>
          <p:cNvPr id="12" name="Picture 11"/>
          <p:cNvPicPr>
            <a:picLocks noChangeAspect="1"/>
          </p:cNvPicPr>
          <p:nvPr/>
        </p:nvPicPr>
        <p:blipFill>
          <a:blip r:embed="rId3"/>
          <a:stretch>
            <a:fillRect/>
          </a:stretch>
        </p:blipFill>
        <p:spPr>
          <a:xfrm>
            <a:off x="8619791" y="3561486"/>
            <a:ext cx="5863534" cy="3124784"/>
          </a:xfrm>
          <a:prstGeom prst="rect">
            <a:avLst/>
          </a:prstGeom>
          <a:ln w="38100">
            <a:solidFill>
              <a:schemeClr val="bg1">
                <a:lumMod val="60000"/>
                <a:lumOff val="40000"/>
              </a:schemeClr>
            </a:solidFill>
          </a:ln>
        </p:spPr>
      </p:pic>
      <p:pic>
        <p:nvPicPr>
          <p:cNvPr id="13" name="Picture 12"/>
          <p:cNvPicPr>
            <a:picLocks noChangeAspect="1"/>
          </p:cNvPicPr>
          <p:nvPr/>
        </p:nvPicPr>
        <p:blipFill>
          <a:blip r:embed="rId4"/>
          <a:stretch>
            <a:fillRect/>
          </a:stretch>
        </p:blipFill>
        <p:spPr>
          <a:xfrm>
            <a:off x="7444849" y="6058524"/>
            <a:ext cx="5886144" cy="3258494"/>
          </a:xfrm>
          <a:prstGeom prst="rect">
            <a:avLst/>
          </a:prstGeom>
          <a:ln w="38100">
            <a:solidFill>
              <a:schemeClr val="bg1">
                <a:lumMod val="60000"/>
                <a:lumOff val="40000"/>
              </a:schemeClr>
            </a:solidFill>
          </a:ln>
        </p:spPr>
      </p:pic>
      <p:pic>
        <p:nvPicPr>
          <p:cNvPr id="3" name="Picture 2"/>
          <p:cNvPicPr>
            <a:picLocks noChangeAspect="1"/>
          </p:cNvPicPr>
          <p:nvPr/>
        </p:nvPicPr>
        <p:blipFill>
          <a:blip r:embed="rId5"/>
          <a:stretch>
            <a:fillRect/>
          </a:stretch>
        </p:blipFill>
        <p:spPr>
          <a:xfrm>
            <a:off x="696036" y="2538591"/>
            <a:ext cx="3499444" cy="4535977"/>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328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 Vivo Survey Series </a:t>
            </a:r>
          </a:p>
        </p:txBody>
      </p:sp>
      <p:sp>
        <p:nvSpPr>
          <p:cNvPr id="3" name="Text Placeholder 2"/>
          <p:cNvSpPr>
            <a:spLocks noGrp="1"/>
          </p:cNvSpPr>
          <p:nvPr>
            <p:ph type="body" sz="quarter" idx="12"/>
          </p:nvPr>
        </p:nvSpPr>
        <p:spPr/>
        <p:txBody>
          <a:bodyPr/>
          <a:lstStyle/>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 </a:t>
            </a:r>
            <a:r>
              <a:rPr lang="en-US" sz="3000" b="1" dirty="0">
                <a:latin typeface="FS Me" panose="02000506040000020004" pitchFamily="50" charset="0"/>
              </a:rPr>
              <a:t>Biopharma: </a:t>
            </a:r>
            <a:r>
              <a:rPr lang="en-US" sz="3000" dirty="0">
                <a:latin typeface="FS Me" panose="02000506040000020004" pitchFamily="50" charset="0"/>
              </a:rPr>
              <a:t>The Future of Human Capital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Comprehensive CEO and C-Suite Questionnaire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Executive Feedback Panel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White Paper on Findings and Recommendations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Roll Out at  May 22, 2017 BIO-Equity Conference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In Vivo feature presentation </a:t>
            </a:r>
            <a:endParaRPr lang="en-US" sz="3000" dirty="0">
              <a:latin typeface="FS Me" panose="02000506040000020004" pitchFamily="50" charset="0"/>
            </a:endParaRPr>
          </a:p>
          <a:p>
            <a:pPr marL="457200" indent="-457200">
              <a:spcAft>
                <a:spcPts val="500"/>
              </a:spcAft>
              <a:buClr>
                <a:schemeClr val="accent1"/>
              </a:buClr>
              <a:buFont typeface="Arial" panose="020B0604020202020204" pitchFamily="34" charset="0"/>
              <a:buChar char="•"/>
            </a:pPr>
            <a:r>
              <a:rPr lang="en-US" sz="3000" b="1" dirty="0">
                <a:latin typeface="FS Me" panose="02000506040000020004" pitchFamily="50" charset="0"/>
              </a:rPr>
              <a:t>Health Reform and Biotech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CEO survey:  What’s the best service delivery and financing model to support </a:t>
            </a:r>
            <a:br>
              <a:rPr lang="en-US" sz="2600" dirty="0">
                <a:latin typeface="FS Me" panose="02000506040000020004" pitchFamily="50" charset="0"/>
              </a:rPr>
            </a:br>
            <a:r>
              <a:rPr lang="en-US" sz="2600" dirty="0">
                <a:latin typeface="FS Me" panose="02000506040000020004" pitchFamily="50" charset="0"/>
              </a:rPr>
              <a:t>  future innovation?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Identify key stakeholder pain points in market access negotiations: </a:t>
            </a:r>
            <a:br>
              <a:rPr lang="en-US" sz="2600" dirty="0">
                <a:latin typeface="FS Me" panose="02000506040000020004" pitchFamily="50" charset="0"/>
              </a:rPr>
            </a:br>
            <a:r>
              <a:rPr lang="en-US" sz="2600" dirty="0">
                <a:latin typeface="FS Me" panose="02000506040000020004" pitchFamily="50" charset="0"/>
              </a:rPr>
              <a:t>  room for consensus?  </a:t>
            </a:r>
          </a:p>
          <a:p>
            <a:pPr lvl="2">
              <a:spcAft>
                <a:spcPts val="1000"/>
              </a:spcAft>
              <a:buClr>
                <a:schemeClr val="accent1"/>
              </a:buClr>
              <a:buFont typeface="Courier New" panose="02070309020205020404" pitchFamily="49" charset="0"/>
              <a:buChar char="o"/>
            </a:pPr>
            <a:r>
              <a:rPr lang="en-US" sz="2600" dirty="0">
                <a:latin typeface="FS Me" panose="02000506040000020004" pitchFamily="50" charset="0"/>
              </a:rPr>
              <a:t>  Pricing in the US vs. Europe – for and against</a:t>
            </a:r>
          </a:p>
          <a:p>
            <a:pPr lvl="4">
              <a:spcAft>
                <a:spcPts val="1000"/>
              </a:spcAft>
              <a:buClr>
                <a:schemeClr val="accent1"/>
              </a:buClr>
              <a:buFont typeface="Wingdings" panose="05000000000000000000" pitchFamily="2" charset="2"/>
              <a:buChar char="§"/>
            </a:pPr>
            <a:r>
              <a:rPr lang="en-US" sz="2400" dirty="0">
                <a:latin typeface="FS Me" panose="02000506040000020004" pitchFamily="50" charset="0"/>
              </a:rPr>
              <a:t>Competitive free-for-all…</a:t>
            </a:r>
          </a:p>
          <a:p>
            <a:pPr lvl="4">
              <a:spcAft>
                <a:spcPts val="1000"/>
              </a:spcAft>
              <a:buClr>
                <a:schemeClr val="accent1"/>
              </a:buClr>
              <a:buFont typeface="Wingdings" panose="05000000000000000000" pitchFamily="2" charset="2"/>
              <a:buChar char="§"/>
            </a:pPr>
            <a:r>
              <a:rPr lang="en-US" sz="2400" dirty="0">
                <a:latin typeface="FS Me" panose="02000506040000020004" pitchFamily="50" charset="0"/>
              </a:rPr>
              <a:t>Or the managed market?     </a:t>
            </a:r>
          </a:p>
          <a:p>
            <a:endParaRPr lang="en-US" sz="3000" dirty="0">
              <a:latin typeface="FS Me" panose="02000506040000020004" pitchFamily="50" charset="0"/>
            </a:endParaRPr>
          </a:p>
        </p:txBody>
      </p:sp>
    </p:spTree>
    <p:extLst>
      <p:ext uri="{BB962C8B-B14F-4D97-AF65-F5344CB8AC3E}">
        <p14:creationId xmlns:p14="http://schemas.microsoft.com/office/powerpoint/2010/main" val="300374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73323" y="1678514"/>
            <a:ext cx="8844445" cy="1642202"/>
          </a:xfrm>
        </p:spPr>
        <p:txBody>
          <a:bodyPr/>
          <a:lstStyle/>
          <a:p>
            <a:r>
              <a:rPr lang="en-US" sz="5400" dirty="0"/>
              <a:t>Today’s Agenda </a:t>
            </a:r>
          </a:p>
        </p:txBody>
      </p:sp>
      <p:sp>
        <p:nvSpPr>
          <p:cNvPr id="3" name="Text Placeholder 2"/>
          <p:cNvSpPr>
            <a:spLocks noGrp="1"/>
          </p:cNvSpPr>
          <p:nvPr>
            <p:ph type="body" sz="quarter" idx="11"/>
          </p:nvPr>
        </p:nvSpPr>
        <p:spPr>
          <a:xfrm>
            <a:off x="973323" y="3741564"/>
            <a:ext cx="9356832" cy="6300793"/>
          </a:xfrm>
        </p:spPr>
        <p:txBody>
          <a:bodyPr/>
          <a:lstStyle/>
          <a:p>
            <a:pPr marL="514350" indent="-514350">
              <a:spcAft>
                <a:spcPts val="1000"/>
              </a:spcAft>
              <a:buFont typeface="+mj-lt"/>
              <a:buAutoNum type="arabicPeriod"/>
            </a:pPr>
            <a:r>
              <a:rPr lang="en-US" sz="2800" dirty="0">
                <a:solidFill>
                  <a:schemeClr val="tx2"/>
                </a:solidFill>
                <a:latin typeface="FS Me" panose="02000506040000020004" pitchFamily="50" charset="0"/>
              </a:rPr>
              <a:t>Presidential Governance 101</a:t>
            </a:r>
          </a:p>
          <a:p>
            <a:pPr marL="514350" indent="-514350">
              <a:spcAft>
                <a:spcPts val="1000"/>
              </a:spcAft>
              <a:buFont typeface="+mj-lt"/>
              <a:buAutoNum type="arabicPeriod"/>
            </a:pPr>
            <a:r>
              <a:rPr lang="en-US" sz="2800" dirty="0">
                <a:solidFill>
                  <a:schemeClr val="tx2"/>
                </a:solidFill>
                <a:latin typeface="FS Me" panose="02000506040000020004" pitchFamily="50" charset="0"/>
              </a:rPr>
              <a:t>Economics – The Trump Bounce? </a:t>
            </a:r>
          </a:p>
          <a:p>
            <a:pPr marL="514350" indent="-514350">
              <a:spcAft>
                <a:spcPts val="1000"/>
              </a:spcAft>
              <a:buFont typeface="+mj-lt"/>
              <a:buAutoNum type="arabicPeriod"/>
            </a:pPr>
            <a:r>
              <a:rPr lang="en-US" sz="2800" dirty="0">
                <a:solidFill>
                  <a:schemeClr val="tx2"/>
                </a:solidFill>
                <a:latin typeface="FS Me" panose="02000506040000020004" pitchFamily="50" charset="0"/>
              </a:rPr>
              <a:t>Timeline – A New President’s First 100 Days </a:t>
            </a:r>
          </a:p>
          <a:p>
            <a:pPr marL="514350" indent="-514350">
              <a:spcAft>
                <a:spcPts val="1000"/>
              </a:spcAft>
              <a:buFont typeface="+mj-lt"/>
              <a:buAutoNum type="arabicPeriod"/>
            </a:pPr>
            <a:r>
              <a:rPr lang="en-US" sz="2800" dirty="0">
                <a:solidFill>
                  <a:schemeClr val="tx2"/>
                </a:solidFill>
                <a:latin typeface="FS Me" panose="02000506040000020004" pitchFamily="50" charset="0"/>
              </a:rPr>
              <a:t>Scorecard on “The Gettysburg Contract” </a:t>
            </a:r>
          </a:p>
          <a:p>
            <a:pPr marL="514350" indent="-514350">
              <a:spcAft>
                <a:spcPts val="1000"/>
              </a:spcAft>
              <a:buFont typeface="+mj-lt"/>
              <a:buAutoNum type="arabicPeriod"/>
            </a:pPr>
            <a:r>
              <a:rPr lang="en-US" sz="2800" dirty="0">
                <a:solidFill>
                  <a:schemeClr val="tx2"/>
                </a:solidFill>
                <a:latin typeface="FS Me" panose="02000506040000020004" pitchFamily="50" charset="0"/>
              </a:rPr>
              <a:t> Impact and Implications for key Business Segments  </a:t>
            </a:r>
          </a:p>
          <a:p>
            <a:pPr marL="514350" indent="-514350">
              <a:spcAft>
                <a:spcPts val="1000"/>
              </a:spcAft>
              <a:buFont typeface="+mj-lt"/>
              <a:buAutoNum type="arabicPeriod"/>
            </a:pPr>
            <a:r>
              <a:rPr lang="en-US" sz="2800" dirty="0">
                <a:solidFill>
                  <a:schemeClr val="tx2"/>
                </a:solidFill>
                <a:latin typeface="FS Me" panose="02000506040000020004" pitchFamily="50" charset="0"/>
              </a:rPr>
              <a:t> What to Do?  </a:t>
            </a:r>
          </a:p>
          <a:p>
            <a:pPr lvl="1">
              <a:spcAft>
                <a:spcPts val="1000"/>
              </a:spcAft>
            </a:pPr>
            <a:r>
              <a:rPr lang="en-US" sz="2800" dirty="0">
                <a:solidFill>
                  <a:schemeClr val="tx2"/>
                </a:solidFill>
                <a:latin typeface="FS Me" panose="02000506040000020004" pitchFamily="50" charset="0"/>
              </a:rPr>
              <a:t>Biopharma’s Reputation in a Post-Fact World </a:t>
            </a:r>
          </a:p>
          <a:p>
            <a:pPr marL="514350" indent="-514350">
              <a:spcAft>
                <a:spcPts val="1000"/>
              </a:spcAft>
              <a:buFont typeface="+mj-lt"/>
              <a:buAutoNum type="arabicPeriod"/>
            </a:pPr>
            <a:r>
              <a:rPr lang="en-US" sz="2800" dirty="0">
                <a:solidFill>
                  <a:schemeClr val="tx2"/>
                </a:solidFill>
                <a:latin typeface="FS Me" panose="02000506040000020004" pitchFamily="50" charset="0"/>
              </a:rPr>
              <a:t>Upcoming Content from Informa Pharma Intelligence</a:t>
            </a:r>
          </a:p>
        </p:txBody>
      </p:sp>
      <p:sp>
        <p:nvSpPr>
          <p:cNvPr id="4" name="Rectangle 3"/>
          <p:cNvSpPr/>
          <p:nvPr/>
        </p:nvSpPr>
        <p:spPr>
          <a:xfrm>
            <a:off x="9480884" y="224589"/>
            <a:ext cx="5502442" cy="18608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866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2677" y="1301440"/>
            <a:ext cx="8933387" cy="6399271"/>
          </a:xfrm>
        </p:spPr>
        <p:txBody>
          <a:bodyPr/>
          <a:lstStyle/>
          <a:p>
            <a:r>
              <a:rPr lang="en-GB" dirty="0"/>
              <a:t>Thank you!</a:t>
            </a:r>
          </a:p>
        </p:txBody>
      </p:sp>
      <p:sp>
        <p:nvSpPr>
          <p:cNvPr id="3" name="TextBox 2"/>
          <p:cNvSpPr txBox="1"/>
          <p:nvPr/>
        </p:nvSpPr>
        <p:spPr>
          <a:xfrm>
            <a:off x="1752677" y="5276335"/>
            <a:ext cx="5226908" cy="875624"/>
          </a:xfrm>
          <a:prstGeom prst="rect">
            <a:avLst/>
          </a:prstGeom>
          <a:noFill/>
        </p:spPr>
        <p:txBody>
          <a:bodyPr wrap="square" rtlCol="0">
            <a:spAutoFit/>
          </a:bodyPr>
          <a:lstStyle/>
          <a:p>
            <a:r>
              <a:rPr lang="en-US" dirty="0">
                <a:solidFill>
                  <a:schemeClr val="bg2"/>
                </a:solidFill>
              </a:rPr>
              <a:t>William.looney@informa.com</a:t>
            </a:r>
            <a:r>
              <a:rPr lang="en-US" dirty="0"/>
              <a:t> </a:t>
            </a:r>
          </a:p>
          <a:p>
            <a:endParaRPr lang="en-US" dirty="0"/>
          </a:p>
        </p:txBody>
      </p:sp>
    </p:spTree>
    <p:extLst>
      <p:ext uri="{BB962C8B-B14F-4D97-AF65-F5344CB8AC3E}">
        <p14:creationId xmlns:p14="http://schemas.microsoft.com/office/powerpoint/2010/main" val="258634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41928" y="1201938"/>
            <a:ext cx="7722432" cy="774070"/>
          </a:xfrm>
        </p:spPr>
        <p:txBody>
          <a:bodyPr/>
          <a:lstStyle/>
          <a:p>
            <a:pPr algn="ctr"/>
            <a:r>
              <a:rPr lang="en-US" dirty="0"/>
              <a:t>Presidential Governance 101</a:t>
            </a:r>
          </a:p>
        </p:txBody>
      </p:sp>
      <p:sp>
        <p:nvSpPr>
          <p:cNvPr id="11" name="Oval 10"/>
          <p:cNvSpPr/>
          <p:nvPr/>
        </p:nvSpPr>
        <p:spPr>
          <a:xfrm flipH="1">
            <a:off x="1212887" y="620338"/>
            <a:ext cx="2429041" cy="2429041"/>
          </a:xfrm>
          <a:prstGeom prst="ellipse">
            <a:avLst/>
          </a:prstGeom>
          <a:blipFill>
            <a:blip r:embed="rId2"/>
            <a:srcRect/>
            <a:stretch>
              <a:fillRect t="-8000" b="-8000"/>
            </a:stretch>
          </a:blipFill>
          <a:ln w="38100">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3" name="Oval 12"/>
          <p:cNvSpPr/>
          <p:nvPr/>
        </p:nvSpPr>
        <p:spPr>
          <a:xfrm flipH="1">
            <a:off x="11364360" y="620338"/>
            <a:ext cx="2429041" cy="2429041"/>
          </a:xfrm>
          <a:prstGeom prst="ellipse">
            <a:avLst/>
          </a:prstGeom>
          <a:blipFill>
            <a:blip r:embed="rId3"/>
            <a:srcRect/>
            <a:stretch>
              <a:fillRect t="-8000" b="-8000"/>
            </a:stretch>
          </a:blipFill>
          <a:ln w="38100">
            <a:solidFill>
              <a:schemeClr val="tx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9" name="Text Placeholder 6"/>
          <p:cNvSpPr txBox="1">
            <a:spLocks/>
          </p:cNvSpPr>
          <p:nvPr/>
        </p:nvSpPr>
        <p:spPr>
          <a:xfrm>
            <a:off x="787368" y="3818021"/>
            <a:ext cx="13598710" cy="5110947"/>
          </a:xfrm>
          <a:prstGeom prst="rect">
            <a:avLst/>
          </a:prstGeom>
        </p:spPr>
        <p:txBody>
          <a:bodyPr numCol="2"/>
          <a:lstStyle>
            <a:lvl1pPr marL="0" indent="0" algn="l" defTabSz="914400" rtl="0" eaLnBrk="1" latinLnBrk="0" hangingPunct="1">
              <a:lnSpc>
                <a:spcPct val="90000"/>
              </a:lnSpc>
              <a:spcBef>
                <a:spcPts val="1000"/>
              </a:spcBef>
              <a:buFont typeface="Arial"/>
              <a:buNone/>
              <a:defRPr sz="2000" kern="1200">
                <a:solidFill>
                  <a:schemeClr val="tx1"/>
                </a:solidFill>
                <a:latin typeface="FS Me" charset="0"/>
                <a:ea typeface="FS Me" charset="0"/>
                <a:cs typeface="FS M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Aft>
                <a:spcPts val="1500"/>
              </a:spcAft>
              <a:buClr>
                <a:schemeClr val="accent1"/>
              </a:buClr>
              <a:buFont typeface="Arial" panose="020B0604020202020204" pitchFamily="34" charset="0"/>
              <a:buChar char="•"/>
            </a:pPr>
            <a:r>
              <a:rPr lang="en-US" sz="3000" dirty="0">
                <a:latin typeface="FS Me" panose="02000506040000020004" pitchFamily="50" charset="0"/>
              </a:rPr>
              <a:t>Does the Man Make the Office or Does the Office Make the Man?</a:t>
            </a:r>
          </a:p>
          <a:p>
            <a:pPr marL="457200" indent="-457200">
              <a:spcAft>
                <a:spcPts val="1500"/>
              </a:spcAft>
              <a:buClr>
                <a:schemeClr val="accent1"/>
              </a:buClr>
              <a:buFont typeface="Arial" panose="020B0604020202020204" pitchFamily="34" charset="0"/>
              <a:buChar char="•"/>
            </a:pPr>
            <a:r>
              <a:rPr lang="en-US" sz="3000" dirty="0">
                <a:latin typeface="FS Me" panose="02000506040000020004" pitchFamily="50" charset="0"/>
              </a:rPr>
              <a:t>Enumerated Powers of the Presidency</a:t>
            </a:r>
          </a:p>
          <a:p>
            <a:pPr marL="457200" indent="-457200">
              <a:spcAft>
                <a:spcPts val="1500"/>
              </a:spcAft>
              <a:buClr>
                <a:schemeClr val="accent1"/>
              </a:buClr>
              <a:buFont typeface="Arial" panose="020B0604020202020204" pitchFamily="34" charset="0"/>
              <a:buChar char="•"/>
            </a:pPr>
            <a:endParaRPr lang="en-US" sz="3000" dirty="0">
              <a:latin typeface="FS Me" panose="02000506040000020004" pitchFamily="50" charset="0"/>
            </a:endParaRPr>
          </a:p>
          <a:p>
            <a:pPr marL="457200" indent="-457200">
              <a:spcAft>
                <a:spcPts val="1500"/>
              </a:spcAft>
              <a:buClr>
                <a:schemeClr val="accent1"/>
              </a:buClr>
              <a:buFont typeface="Arial" panose="020B0604020202020204" pitchFamily="34" charset="0"/>
              <a:buChar char="•"/>
            </a:pPr>
            <a:endParaRPr lang="en-US" sz="3000" dirty="0">
              <a:latin typeface="FS Me" panose="02000506040000020004" pitchFamily="50" charset="0"/>
            </a:endParaRPr>
          </a:p>
          <a:p>
            <a:pPr marL="457200" indent="-457200">
              <a:spcAft>
                <a:spcPts val="1500"/>
              </a:spcAft>
              <a:buClr>
                <a:schemeClr val="accent1"/>
              </a:buClr>
              <a:buFont typeface="Arial" panose="020B0604020202020204" pitchFamily="34" charset="0"/>
              <a:buChar char="•"/>
            </a:pPr>
            <a:endParaRPr lang="en-US" sz="3000" dirty="0">
              <a:latin typeface="FS Me" panose="02000506040000020004" pitchFamily="50" charset="0"/>
            </a:endParaRPr>
          </a:p>
          <a:p>
            <a:pPr marL="457200" indent="-457200">
              <a:spcAft>
                <a:spcPts val="1500"/>
              </a:spcAft>
              <a:buClr>
                <a:schemeClr val="accent1"/>
              </a:buClr>
              <a:buFont typeface="Arial" panose="020B0604020202020204" pitchFamily="34" charset="0"/>
              <a:buChar char="•"/>
            </a:pPr>
            <a:endParaRPr lang="en-US" sz="2500" dirty="0">
              <a:latin typeface="FS Me" panose="02000506040000020004" pitchFamily="50" charset="0"/>
            </a:endParaRPr>
          </a:p>
          <a:p>
            <a:pPr marL="457200" indent="-457200">
              <a:spcAft>
                <a:spcPts val="1500"/>
              </a:spcAft>
              <a:buClr>
                <a:schemeClr val="accent1"/>
              </a:buClr>
              <a:buFont typeface="Arial" panose="020B0604020202020204" pitchFamily="34" charset="0"/>
              <a:buChar char="•"/>
            </a:pPr>
            <a:r>
              <a:rPr lang="en-US" sz="3000" dirty="0">
                <a:latin typeface="FS Me" panose="02000506040000020004" pitchFamily="50" charset="0"/>
              </a:rPr>
              <a:t>“A Republic…If You Can Keep It” </a:t>
            </a:r>
          </a:p>
          <a:p>
            <a:pPr marL="457200" indent="-457200">
              <a:spcAft>
                <a:spcPts val="1000"/>
              </a:spcAft>
              <a:buClr>
                <a:schemeClr val="accent1"/>
              </a:buClr>
              <a:buFont typeface="Arial" panose="020B0604020202020204" pitchFamily="34" charset="0"/>
              <a:buChar char="•"/>
            </a:pPr>
            <a:r>
              <a:rPr lang="en-US" sz="3000" dirty="0">
                <a:latin typeface="FS Me" panose="02000506040000020004" pitchFamily="50" charset="0"/>
              </a:rPr>
              <a:t>Competence + Character = Credibility  </a:t>
            </a:r>
          </a:p>
          <a:p>
            <a:pPr lvl="1">
              <a:spcAft>
                <a:spcPts val="1500"/>
              </a:spcAft>
              <a:buClr>
                <a:schemeClr val="accent1"/>
              </a:buClr>
              <a:buSzPct val="100000"/>
              <a:buFont typeface="Courier New" panose="02070309020205020404" pitchFamily="49" charset="0"/>
              <a:buChar char="o"/>
            </a:pPr>
            <a:r>
              <a:rPr lang="en-US" sz="2500" dirty="0">
                <a:latin typeface="FS Me" panose="02000506040000020004" pitchFamily="50" charset="0"/>
              </a:rPr>
              <a:t>  Trust is the currency of power </a:t>
            </a:r>
          </a:p>
          <a:p>
            <a:pPr marL="457200" indent="-457200">
              <a:spcAft>
                <a:spcPts val="500"/>
              </a:spcAft>
              <a:buClr>
                <a:schemeClr val="accent1"/>
              </a:buClr>
              <a:buFont typeface="Arial" panose="020B0604020202020204" pitchFamily="34" charset="0"/>
              <a:buChar char="•"/>
            </a:pPr>
            <a:r>
              <a:rPr lang="en-US" sz="3000" dirty="0">
                <a:latin typeface="FS Me" panose="02000506040000020004" pitchFamily="50" charset="0"/>
              </a:rPr>
              <a:t>Real story of Trump Presidency </a:t>
            </a:r>
            <a:br>
              <a:rPr lang="en-US" sz="3000" dirty="0">
                <a:latin typeface="FS Me" panose="02000506040000020004" pitchFamily="50" charset="0"/>
              </a:rPr>
            </a:br>
            <a:r>
              <a:rPr lang="en-US" sz="3000" dirty="0">
                <a:latin typeface="FS Me" panose="02000506040000020004" pitchFamily="50" charset="0"/>
              </a:rPr>
              <a:t>so far – Constitutional checks and balances still work </a:t>
            </a:r>
          </a:p>
          <a:p>
            <a:pPr marL="1028700" lvl="1" indent="-342900">
              <a:spcAft>
                <a:spcPts val="1000"/>
              </a:spcAft>
              <a:buClr>
                <a:schemeClr val="accent1"/>
              </a:buClr>
              <a:buFont typeface="Courier New" panose="02070309020205020404" pitchFamily="49" charset="0"/>
              <a:buChar char="o"/>
            </a:pPr>
            <a:r>
              <a:rPr lang="en-US" sz="2500" dirty="0">
                <a:latin typeface="FS Me" panose="02000506040000020004" pitchFamily="50" charset="0"/>
                <a:ea typeface="+mn-ea"/>
                <a:cs typeface="+mn-cs"/>
              </a:rPr>
              <a:t>Executive Orders: a road to nowhere?</a:t>
            </a:r>
          </a:p>
          <a:p>
            <a:pPr marL="1028700" lvl="1" indent="-342900">
              <a:spcAft>
                <a:spcPts val="1000"/>
              </a:spcAft>
              <a:buClr>
                <a:schemeClr val="accent1"/>
              </a:buClr>
              <a:buFont typeface="Courier New" panose="02070309020205020404" pitchFamily="49" charset="0"/>
              <a:buChar char="o"/>
            </a:pPr>
            <a:r>
              <a:rPr lang="en-US" sz="2500" dirty="0">
                <a:latin typeface="FS Me" panose="02000506040000020004" pitchFamily="50" charset="0"/>
              </a:rPr>
              <a:t>Necessity for bipartisan solutions</a:t>
            </a:r>
            <a:r>
              <a:rPr lang="en-US" dirty="0"/>
              <a:t> </a:t>
            </a:r>
          </a:p>
        </p:txBody>
      </p:sp>
      <p:grpSp>
        <p:nvGrpSpPr>
          <p:cNvPr id="30" name="Group 29"/>
          <p:cNvGrpSpPr/>
          <p:nvPr/>
        </p:nvGrpSpPr>
        <p:grpSpPr>
          <a:xfrm>
            <a:off x="1312796" y="6017640"/>
            <a:ext cx="5594330" cy="2911328"/>
            <a:chOff x="6959618" y="6003060"/>
            <a:chExt cx="6807219" cy="2956668"/>
          </a:xfrm>
        </p:grpSpPr>
        <p:sp>
          <p:nvSpPr>
            <p:cNvPr id="31" name="Rectangle 30"/>
            <p:cNvSpPr/>
            <p:nvPr/>
          </p:nvSpPr>
          <p:spPr>
            <a:xfrm>
              <a:off x="6959619" y="6003060"/>
              <a:ext cx="6807218" cy="29566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7223133" y="6785583"/>
              <a:ext cx="6280188" cy="2047331"/>
            </a:xfrm>
            <a:prstGeom prst="rect">
              <a:avLst/>
            </a:prstGeom>
            <a:noFill/>
          </p:spPr>
          <p:txBody>
            <a:bodyPr wrap="square" rtlCol="0">
              <a:spAutoFit/>
            </a:bodyPr>
            <a:lstStyle/>
            <a:p>
              <a:pPr>
                <a:spcAft>
                  <a:spcPts val="1000"/>
                </a:spcAft>
                <a:buClr>
                  <a:schemeClr val="accent1"/>
                </a:buClr>
                <a:buSzPct val="100000"/>
                <a:buFont typeface="Courier New" panose="02070309020205020404" pitchFamily="49" charset="0"/>
                <a:buChar char="o"/>
              </a:pPr>
              <a:r>
                <a:rPr lang="en-US" sz="2500" dirty="0">
                  <a:latin typeface="FS Me" panose="02000506040000020004" pitchFamily="50" charset="0"/>
                </a:rPr>
                <a:t>   Commander-in-Chief</a:t>
              </a:r>
            </a:p>
            <a:p>
              <a:pPr>
                <a:spcAft>
                  <a:spcPts val="1000"/>
                </a:spcAft>
                <a:buClr>
                  <a:schemeClr val="accent1"/>
                </a:buClr>
                <a:buSzPct val="100000"/>
                <a:buFont typeface="Courier New" panose="02070309020205020404" pitchFamily="49" charset="0"/>
                <a:buChar char="o"/>
              </a:pPr>
              <a:r>
                <a:rPr lang="en-US" sz="2500" dirty="0">
                  <a:latin typeface="FS Me" panose="02000506040000020004" pitchFamily="50" charset="0"/>
                </a:rPr>
                <a:t>   Negotiate treaties</a:t>
              </a:r>
            </a:p>
            <a:p>
              <a:pPr indent="-457200">
                <a:spcAft>
                  <a:spcPts val="1000"/>
                </a:spcAft>
                <a:buClr>
                  <a:schemeClr val="accent1"/>
                </a:buClr>
                <a:buSzPct val="100000"/>
                <a:buFont typeface="Courier New" panose="02070309020205020404" pitchFamily="49" charset="0"/>
                <a:buChar char="o"/>
              </a:pPr>
              <a:r>
                <a:rPr lang="en-US" sz="2500" dirty="0">
                  <a:latin typeface="FS Me" panose="02000506040000020004" pitchFamily="50" charset="0"/>
                </a:rPr>
                <a:t>Make official appointments </a:t>
              </a:r>
            </a:p>
            <a:p>
              <a:pPr indent="-457200">
                <a:spcAft>
                  <a:spcPts val="1000"/>
                </a:spcAft>
                <a:buClr>
                  <a:schemeClr val="accent1"/>
                </a:buClr>
                <a:buSzPct val="100000"/>
                <a:buFont typeface="Courier New" panose="02070309020205020404" pitchFamily="49" charset="0"/>
                <a:buChar char="o"/>
              </a:pPr>
              <a:r>
                <a:rPr lang="en-US" sz="2500" dirty="0">
                  <a:latin typeface="FS Me" panose="02000506040000020004" pitchFamily="50" charset="0"/>
                </a:rPr>
                <a:t>Present the State of the Union </a:t>
              </a:r>
            </a:p>
          </p:txBody>
        </p:sp>
        <p:sp>
          <p:nvSpPr>
            <p:cNvPr id="33" name="Isosceles Triangle 32"/>
            <p:cNvSpPr/>
            <p:nvPr/>
          </p:nvSpPr>
          <p:spPr>
            <a:xfrm rot="10800000">
              <a:off x="6959618" y="6003060"/>
              <a:ext cx="6807218" cy="62190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233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Trump Bounce </a:t>
            </a:r>
          </a:p>
        </p:txBody>
      </p:sp>
      <p:sp>
        <p:nvSpPr>
          <p:cNvPr id="3" name="Text Placeholder 2"/>
          <p:cNvSpPr>
            <a:spLocks noGrp="1"/>
          </p:cNvSpPr>
          <p:nvPr>
            <p:ph type="body" sz="quarter" idx="12"/>
          </p:nvPr>
        </p:nvSpPr>
        <p:spPr/>
        <p:txBody>
          <a:bodyPr/>
          <a:lstStyle/>
          <a:p>
            <a:pPr marL="457200" indent="-457200">
              <a:spcAft>
                <a:spcPts val="2500"/>
              </a:spcAft>
              <a:buClr>
                <a:schemeClr val="accent1"/>
              </a:buClr>
              <a:buFont typeface="Arial" panose="020B0604020202020204" pitchFamily="34" charset="0"/>
              <a:buChar char="•"/>
            </a:pPr>
            <a:r>
              <a:rPr lang="en-US" sz="3000" dirty="0"/>
              <a:t>Key Economic Indicators are on the Rise  </a:t>
            </a:r>
          </a:p>
          <a:p>
            <a:pPr lvl="2">
              <a:spcAft>
                <a:spcPts val="1000"/>
              </a:spcAft>
              <a:buClr>
                <a:schemeClr val="accent1"/>
              </a:buClr>
              <a:buFont typeface="Courier New" panose="02070309020205020404" pitchFamily="49" charset="0"/>
              <a:buChar char="o"/>
            </a:pPr>
            <a:endParaRPr lang="en-US" sz="2600" dirty="0"/>
          </a:p>
          <a:p>
            <a:pPr lvl="2">
              <a:spcAft>
                <a:spcPts val="1000"/>
              </a:spcAft>
              <a:buClr>
                <a:schemeClr val="accent1"/>
              </a:buClr>
              <a:buFont typeface="Courier New" panose="02070309020205020404" pitchFamily="49" charset="0"/>
              <a:buChar char="o"/>
            </a:pPr>
            <a:endParaRPr lang="en-US" sz="2600" dirty="0"/>
          </a:p>
          <a:p>
            <a:pPr lvl="2">
              <a:spcAft>
                <a:spcPts val="1000"/>
              </a:spcAft>
              <a:buClr>
                <a:schemeClr val="accent1"/>
              </a:buClr>
              <a:buFont typeface="Courier New" panose="02070309020205020404" pitchFamily="49" charset="0"/>
              <a:buChar char="o"/>
            </a:pPr>
            <a:endParaRPr lang="en-US" sz="2600" dirty="0"/>
          </a:p>
          <a:p>
            <a:pPr lvl="2">
              <a:spcAft>
                <a:spcPts val="1000"/>
              </a:spcAft>
              <a:buClr>
                <a:schemeClr val="accent1"/>
              </a:buClr>
              <a:buFont typeface="Courier New" panose="02070309020205020404" pitchFamily="49" charset="0"/>
              <a:buChar char="o"/>
            </a:pPr>
            <a:endParaRPr lang="en-US" sz="2600" dirty="0"/>
          </a:p>
          <a:p>
            <a:pPr lvl="2">
              <a:spcAft>
                <a:spcPts val="1000"/>
              </a:spcAft>
              <a:buClr>
                <a:schemeClr val="accent1"/>
              </a:buClr>
              <a:buFont typeface="Courier New" panose="02070309020205020404" pitchFamily="49" charset="0"/>
              <a:buChar char="o"/>
            </a:pPr>
            <a:endParaRPr lang="en-US" sz="2600" dirty="0"/>
          </a:p>
          <a:p>
            <a:pPr marL="457200" indent="-457200">
              <a:spcAft>
                <a:spcPts val="1000"/>
              </a:spcAft>
              <a:buClr>
                <a:schemeClr val="accent1"/>
              </a:buClr>
              <a:buFont typeface="Arial" panose="020B0604020202020204" pitchFamily="34" charset="0"/>
              <a:buChar char="•"/>
            </a:pPr>
            <a:r>
              <a:rPr lang="en-US" sz="3000" dirty="0"/>
              <a:t>Trends Align with Trump’s Core Campaign Promise </a:t>
            </a:r>
          </a:p>
          <a:p>
            <a:pPr lvl="2">
              <a:spcAft>
                <a:spcPts val="1000"/>
              </a:spcAft>
              <a:buClr>
                <a:schemeClr val="accent1"/>
              </a:buClr>
              <a:buFont typeface="Courier New" panose="02070309020205020404" pitchFamily="49" charset="0"/>
              <a:buChar char="o"/>
            </a:pPr>
            <a:r>
              <a:rPr lang="en-US" sz="2600" dirty="0"/>
              <a:t>  Lifting incomes of the American worker – job security  </a:t>
            </a:r>
          </a:p>
          <a:p>
            <a:pPr marL="457200" indent="-457200">
              <a:spcAft>
                <a:spcPts val="1000"/>
              </a:spcAft>
              <a:buClr>
                <a:schemeClr val="accent1"/>
              </a:buClr>
              <a:buFont typeface="Arial" panose="020B0604020202020204" pitchFamily="34" charset="0"/>
              <a:buChar char="•"/>
            </a:pPr>
            <a:r>
              <a:rPr lang="en-US" sz="3000" dirty="0"/>
              <a:t>The Wild Card:  New Business Investment </a:t>
            </a:r>
          </a:p>
          <a:p>
            <a:pPr lvl="2">
              <a:spcAft>
                <a:spcPts val="1000"/>
              </a:spcAft>
              <a:buClr>
                <a:schemeClr val="accent1"/>
              </a:buClr>
              <a:buFont typeface="Courier New" panose="02070309020205020404" pitchFamily="49" charset="0"/>
              <a:buChar char="o"/>
            </a:pPr>
            <a:r>
              <a:rPr lang="en-US" sz="2600" dirty="0"/>
              <a:t>  Companies are hoarding cash </a:t>
            </a:r>
          </a:p>
          <a:p>
            <a:pPr lvl="2">
              <a:spcAft>
                <a:spcPts val="1000"/>
              </a:spcAft>
              <a:buClr>
                <a:schemeClr val="accent1"/>
              </a:buClr>
              <a:buFont typeface="Courier New" panose="02070309020205020404" pitchFamily="49" charset="0"/>
              <a:buChar char="o"/>
            </a:pPr>
            <a:r>
              <a:rPr lang="en-US" sz="2600" dirty="0"/>
              <a:t>  Prospects for the Trump agenda driving investment risk </a:t>
            </a:r>
          </a:p>
          <a:p>
            <a:pPr marL="457200" indent="-457200">
              <a:buFont typeface="Arial" panose="020B0604020202020204" pitchFamily="34" charset="0"/>
              <a:buChar char="•"/>
            </a:pPr>
            <a:endParaRPr lang="en-US" sz="3000" dirty="0"/>
          </a:p>
        </p:txBody>
      </p:sp>
      <p:sp>
        <p:nvSpPr>
          <p:cNvPr id="5" name="Rectangle 4"/>
          <p:cNvSpPr/>
          <p:nvPr/>
        </p:nvSpPr>
        <p:spPr>
          <a:xfrm>
            <a:off x="1447801" y="3172170"/>
            <a:ext cx="9639299" cy="24723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854200" y="3369616"/>
            <a:ext cx="8890000" cy="2077492"/>
          </a:xfrm>
          <a:prstGeom prst="rect">
            <a:avLst/>
          </a:prstGeom>
          <a:noFill/>
        </p:spPr>
        <p:txBody>
          <a:bodyPr wrap="square" rtlCol="0">
            <a:spAutoFit/>
          </a:bodyPr>
          <a:lstStyle/>
          <a:p>
            <a:pPr lvl="2">
              <a:spcAft>
                <a:spcPts val="1000"/>
              </a:spcAft>
              <a:buClr>
                <a:schemeClr val="accent1"/>
              </a:buClr>
              <a:buFont typeface="Courier New" panose="02070309020205020404" pitchFamily="49" charset="0"/>
              <a:buChar char="o"/>
            </a:pPr>
            <a:r>
              <a:rPr lang="en-US" sz="2600" dirty="0"/>
              <a:t> Labor force participation +</a:t>
            </a:r>
          </a:p>
          <a:p>
            <a:pPr lvl="2">
              <a:spcAft>
                <a:spcPts val="1000"/>
              </a:spcAft>
              <a:buClr>
                <a:schemeClr val="accent1"/>
              </a:buClr>
              <a:buFont typeface="Courier New" panose="02070309020205020404" pitchFamily="49" charset="0"/>
              <a:buChar char="o"/>
            </a:pPr>
            <a:r>
              <a:rPr lang="en-US" sz="2600" dirty="0"/>
              <a:t>  Hourly manufacturing earnings +</a:t>
            </a:r>
          </a:p>
          <a:p>
            <a:pPr lvl="2">
              <a:spcAft>
                <a:spcPts val="1000"/>
              </a:spcAft>
              <a:buClr>
                <a:schemeClr val="accent1"/>
              </a:buClr>
              <a:buFont typeface="Courier New" panose="02070309020205020404" pitchFamily="49" charset="0"/>
              <a:buChar char="o"/>
            </a:pPr>
            <a:r>
              <a:rPr lang="en-US" sz="2600" dirty="0"/>
              <a:t>  Dow Jones record high March 1 +</a:t>
            </a:r>
          </a:p>
          <a:p>
            <a:pPr lvl="2">
              <a:spcAft>
                <a:spcPts val="1000"/>
              </a:spcAft>
              <a:buClr>
                <a:schemeClr val="accent1"/>
              </a:buClr>
              <a:buFont typeface="Courier New" panose="02070309020205020404" pitchFamily="49" charset="0"/>
              <a:buChar char="o"/>
            </a:pPr>
            <a:r>
              <a:rPr lang="en-US" sz="2600" dirty="0"/>
              <a:t>  GDP 2017 forecast higher than 2016’s anemic 1.6% +</a:t>
            </a:r>
            <a:endParaRPr lang="en-US" dirty="0"/>
          </a:p>
        </p:txBody>
      </p:sp>
      <p:sp>
        <p:nvSpPr>
          <p:cNvPr id="9" name="Arrow: Up 8"/>
          <p:cNvSpPr/>
          <p:nvPr/>
        </p:nvSpPr>
        <p:spPr>
          <a:xfrm>
            <a:off x="1752599" y="3498356"/>
            <a:ext cx="1282607" cy="179635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7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US Long-Term Unemployment Rate: Percent of Total </a:t>
            </a:r>
          </a:p>
        </p:txBody>
      </p:sp>
      <p:pic>
        <p:nvPicPr>
          <p:cNvPr id="4" name="Picture 3"/>
          <p:cNvPicPr>
            <a:picLocks noChangeAspect="1"/>
          </p:cNvPicPr>
          <p:nvPr/>
        </p:nvPicPr>
        <p:blipFill>
          <a:blip r:embed="rId3"/>
          <a:stretch>
            <a:fillRect/>
          </a:stretch>
        </p:blipFill>
        <p:spPr>
          <a:xfrm>
            <a:off x="1935162" y="2747287"/>
            <a:ext cx="11249025" cy="6343650"/>
          </a:xfrm>
          <a:prstGeom prst="rect">
            <a:avLst/>
          </a:prstGeom>
        </p:spPr>
      </p:pic>
    </p:spTree>
    <p:extLst>
      <p:ext uri="{BB962C8B-B14F-4D97-AF65-F5344CB8AC3E}">
        <p14:creationId xmlns:p14="http://schemas.microsoft.com/office/powerpoint/2010/main" val="238497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New Business Investment   </a:t>
            </a:r>
          </a:p>
        </p:txBody>
      </p:sp>
      <p:pic>
        <p:nvPicPr>
          <p:cNvPr id="3" name="Picture 2"/>
          <p:cNvPicPr>
            <a:picLocks noChangeAspect="1"/>
          </p:cNvPicPr>
          <p:nvPr/>
        </p:nvPicPr>
        <p:blipFill>
          <a:blip r:embed="rId2"/>
          <a:stretch>
            <a:fillRect/>
          </a:stretch>
        </p:blipFill>
        <p:spPr>
          <a:xfrm>
            <a:off x="780256" y="2720181"/>
            <a:ext cx="13558838" cy="6415514"/>
          </a:xfrm>
          <a:prstGeom prst="rect">
            <a:avLst/>
          </a:prstGeom>
        </p:spPr>
      </p:pic>
    </p:spTree>
    <p:extLst>
      <p:ext uri="{BB962C8B-B14F-4D97-AF65-F5344CB8AC3E}">
        <p14:creationId xmlns:p14="http://schemas.microsoft.com/office/powerpoint/2010/main" val="106490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Box 126"/>
          <p:cNvSpPr txBox="1"/>
          <p:nvPr/>
        </p:nvSpPr>
        <p:spPr>
          <a:xfrm>
            <a:off x="4193769" y="8189378"/>
            <a:ext cx="2468582" cy="830997"/>
          </a:xfrm>
          <a:prstGeom prst="rect">
            <a:avLst/>
          </a:prstGeom>
          <a:noFill/>
        </p:spPr>
        <p:txBody>
          <a:bodyPr wrap="square" rtlCol="0">
            <a:spAutoFit/>
          </a:bodyPr>
          <a:lstStyle/>
          <a:p>
            <a:pPr algn="r"/>
            <a:r>
              <a:rPr lang="en-US" sz="1600" dirty="0">
                <a:latin typeface="FS Me" panose="02000506040000020004" pitchFamily="50" charset="0"/>
              </a:rPr>
              <a:t>Polls show majority disapproval of Trump record so far </a:t>
            </a:r>
          </a:p>
        </p:txBody>
      </p:sp>
      <p:sp>
        <p:nvSpPr>
          <p:cNvPr id="128" name="TextBox 127"/>
          <p:cNvSpPr txBox="1"/>
          <p:nvPr/>
        </p:nvSpPr>
        <p:spPr>
          <a:xfrm>
            <a:off x="7403996" y="6979032"/>
            <a:ext cx="2051938" cy="830997"/>
          </a:xfrm>
          <a:prstGeom prst="rect">
            <a:avLst/>
          </a:prstGeom>
          <a:noFill/>
        </p:spPr>
        <p:txBody>
          <a:bodyPr wrap="square" rtlCol="0">
            <a:spAutoFit/>
          </a:bodyPr>
          <a:lstStyle/>
          <a:p>
            <a:pPr algn="r"/>
            <a:r>
              <a:rPr lang="en-US" sz="1600" dirty="0">
                <a:latin typeface="FS Me" panose="02000506040000020004" pitchFamily="50" charset="0"/>
              </a:rPr>
              <a:t>Dr. Scott Gottlieb nominated as FDA Commissioner        </a:t>
            </a:r>
          </a:p>
        </p:txBody>
      </p:sp>
      <p:sp>
        <p:nvSpPr>
          <p:cNvPr id="130" name="TextBox 129"/>
          <p:cNvSpPr txBox="1"/>
          <p:nvPr/>
        </p:nvSpPr>
        <p:spPr>
          <a:xfrm>
            <a:off x="621339" y="8435600"/>
            <a:ext cx="1733172" cy="584775"/>
          </a:xfrm>
          <a:prstGeom prst="rect">
            <a:avLst/>
          </a:prstGeom>
          <a:noFill/>
        </p:spPr>
        <p:txBody>
          <a:bodyPr wrap="square" rtlCol="0">
            <a:spAutoFit/>
          </a:bodyPr>
          <a:lstStyle/>
          <a:p>
            <a:pPr algn="r"/>
            <a:r>
              <a:rPr lang="en-US" sz="1600" dirty="0">
                <a:latin typeface="FS Me" panose="02000506040000020004" pitchFamily="50" charset="0"/>
              </a:rPr>
              <a:t>Drug CEOs meet Trump at WH </a:t>
            </a:r>
          </a:p>
        </p:txBody>
      </p:sp>
      <p:sp>
        <p:nvSpPr>
          <p:cNvPr id="138" name="TextBox 137"/>
          <p:cNvSpPr txBox="1"/>
          <p:nvPr/>
        </p:nvSpPr>
        <p:spPr>
          <a:xfrm>
            <a:off x="4200429" y="6724391"/>
            <a:ext cx="1360021" cy="1077218"/>
          </a:xfrm>
          <a:prstGeom prst="rect">
            <a:avLst/>
          </a:prstGeom>
          <a:noFill/>
        </p:spPr>
        <p:txBody>
          <a:bodyPr wrap="square" rtlCol="0">
            <a:spAutoFit/>
          </a:bodyPr>
          <a:lstStyle/>
          <a:p>
            <a:pPr algn="r"/>
            <a:r>
              <a:rPr lang="en-US" sz="1600" dirty="0">
                <a:latin typeface="FS Me" panose="02000506040000020004" pitchFamily="50" charset="0"/>
              </a:rPr>
              <a:t>David Price confirmed as HHS Secretary  </a:t>
            </a:r>
          </a:p>
        </p:txBody>
      </p:sp>
      <p:sp>
        <p:nvSpPr>
          <p:cNvPr id="149" name="TextBox 148"/>
          <p:cNvSpPr txBox="1"/>
          <p:nvPr/>
        </p:nvSpPr>
        <p:spPr>
          <a:xfrm>
            <a:off x="8674134" y="8189378"/>
            <a:ext cx="1903753" cy="830997"/>
          </a:xfrm>
          <a:prstGeom prst="rect">
            <a:avLst/>
          </a:prstGeom>
          <a:noFill/>
        </p:spPr>
        <p:txBody>
          <a:bodyPr wrap="square" rtlCol="0">
            <a:spAutoFit/>
          </a:bodyPr>
          <a:lstStyle/>
          <a:p>
            <a:pPr algn="r"/>
            <a:r>
              <a:rPr lang="en-US" sz="1600" dirty="0">
                <a:latin typeface="FS Me" panose="02000506040000020004" pitchFamily="50" charset="0"/>
              </a:rPr>
              <a:t>Seema </a:t>
            </a:r>
            <a:r>
              <a:rPr lang="en-US" sz="1600" dirty="0" err="1">
                <a:latin typeface="FS Me" panose="02000506040000020004" pitchFamily="50" charset="0"/>
              </a:rPr>
              <a:t>Verma</a:t>
            </a:r>
            <a:r>
              <a:rPr lang="en-US" sz="1600" dirty="0">
                <a:latin typeface="FS Me" panose="02000506040000020004" pitchFamily="50" charset="0"/>
              </a:rPr>
              <a:t> confirmed as CMS Administrator </a:t>
            </a:r>
          </a:p>
        </p:txBody>
      </p:sp>
      <p:sp>
        <p:nvSpPr>
          <p:cNvPr id="161" name="TextBox 160"/>
          <p:cNvSpPr txBox="1"/>
          <p:nvPr/>
        </p:nvSpPr>
        <p:spPr>
          <a:xfrm>
            <a:off x="10585367" y="6732694"/>
            <a:ext cx="1502631" cy="1077218"/>
          </a:xfrm>
          <a:prstGeom prst="rect">
            <a:avLst/>
          </a:prstGeom>
          <a:noFill/>
          <a:ln w="12700">
            <a:noFill/>
          </a:ln>
        </p:spPr>
        <p:txBody>
          <a:bodyPr wrap="square" rtlCol="0">
            <a:spAutoFit/>
          </a:bodyPr>
          <a:lstStyle/>
          <a:p>
            <a:pPr algn="r"/>
            <a:r>
              <a:rPr lang="en-US" sz="1600" dirty="0">
                <a:latin typeface="FS Me" panose="02000506040000020004" pitchFamily="50" charset="0"/>
              </a:rPr>
              <a:t>G-20 abandons free trade endorsement          </a:t>
            </a:r>
          </a:p>
        </p:txBody>
      </p:sp>
      <p:sp>
        <p:nvSpPr>
          <p:cNvPr id="173" name="TextBox 172"/>
          <p:cNvSpPr txBox="1"/>
          <p:nvPr/>
        </p:nvSpPr>
        <p:spPr>
          <a:xfrm>
            <a:off x="2851464" y="6708630"/>
            <a:ext cx="1470915" cy="1077218"/>
          </a:xfrm>
          <a:prstGeom prst="rect">
            <a:avLst/>
          </a:prstGeom>
          <a:noFill/>
        </p:spPr>
        <p:txBody>
          <a:bodyPr wrap="square" rtlCol="0">
            <a:spAutoFit/>
          </a:bodyPr>
          <a:lstStyle/>
          <a:p>
            <a:r>
              <a:rPr lang="en-US" sz="1600" dirty="0">
                <a:latin typeface="FS Me" panose="02000506040000020004" pitchFamily="50" charset="0"/>
              </a:rPr>
              <a:t>Gorsuch nominated Supreme Court </a:t>
            </a:r>
          </a:p>
        </p:txBody>
      </p:sp>
      <p:sp>
        <p:nvSpPr>
          <p:cNvPr id="6" name="TextBox 5"/>
          <p:cNvSpPr txBox="1"/>
          <p:nvPr/>
        </p:nvSpPr>
        <p:spPr>
          <a:xfrm>
            <a:off x="2760065" y="1069254"/>
            <a:ext cx="9623926" cy="707886"/>
          </a:xfrm>
          <a:prstGeom prst="rect">
            <a:avLst/>
          </a:prstGeom>
          <a:noFill/>
        </p:spPr>
        <p:txBody>
          <a:bodyPr wrap="square" rtlCol="0">
            <a:spAutoFit/>
          </a:bodyPr>
          <a:lstStyle/>
          <a:p>
            <a:pPr marL="0" marR="0" lvl="0" indent="0" defTabSz="1293053" rtl="0" eaLnBrk="1" fontAlgn="auto" latinLnBrk="0" hangingPunct="1">
              <a:lnSpc>
                <a:spcPct val="100000"/>
              </a:lnSpc>
              <a:spcBef>
                <a:spcPts val="0"/>
              </a:spcBef>
              <a:spcAft>
                <a:spcPts val="0"/>
              </a:spcAft>
              <a:buClrTx/>
              <a:buSzTx/>
              <a:buFontTx/>
              <a:buNone/>
              <a:tabLst/>
              <a:defRPr/>
            </a:pPr>
            <a:r>
              <a:rPr lang="en-US" sz="4000" kern="1200" dirty="0">
                <a:latin typeface="FS Me" panose="02000506040000020004" pitchFamily="50" charset="0"/>
              </a:rPr>
              <a:t>Trump’s first 100 days</a:t>
            </a:r>
          </a:p>
        </p:txBody>
      </p:sp>
      <p:sp>
        <p:nvSpPr>
          <p:cNvPr id="95" name="Freeform: Shape 94"/>
          <p:cNvSpPr/>
          <p:nvPr/>
        </p:nvSpPr>
        <p:spPr>
          <a:xfrm>
            <a:off x="855365" y="1305402"/>
            <a:ext cx="959227" cy="506333"/>
          </a:xfrm>
          <a:custGeom>
            <a:avLst/>
            <a:gdLst>
              <a:gd name="connsiteX0" fmla="*/ 0 w 789224"/>
              <a:gd name="connsiteY0" fmla="*/ 0 h 406943"/>
              <a:gd name="connsiteX1" fmla="*/ 789224 w 789224"/>
              <a:gd name="connsiteY1" fmla="*/ 0 h 406943"/>
              <a:gd name="connsiteX2" fmla="*/ 789224 w 789224"/>
              <a:gd name="connsiteY2" fmla="*/ 406943 h 406943"/>
              <a:gd name="connsiteX3" fmla="*/ 0 w 789224"/>
              <a:gd name="connsiteY3" fmla="*/ 406943 h 406943"/>
              <a:gd name="connsiteX4" fmla="*/ 0 w 789224"/>
              <a:gd name="connsiteY4" fmla="*/ 0 h 40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224" h="406943">
                <a:moveTo>
                  <a:pt x="0" y="0"/>
                </a:moveTo>
                <a:lnTo>
                  <a:pt x="789224" y="0"/>
                </a:lnTo>
                <a:lnTo>
                  <a:pt x="789224" y="406943"/>
                </a:lnTo>
                <a:lnTo>
                  <a:pt x="0" y="40694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200150">
              <a:lnSpc>
                <a:spcPct val="90000"/>
              </a:lnSpc>
              <a:spcBef>
                <a:spcPct val="0"/>
              </a:spcBef>
              <a:spcAft>
                <a:spcPct val="35000"/>
              </a:spcAft>
              <a:buNone/>
            </a:pPr>
            <a:endParaRPr lang="en-US" sz="2700" kern="1200"/>
          </a:p>
        </p:txBody>
      </p:sp>
      <p:grpSp>
        <p:nvGrpSpPr>
          <p:cNvPr id="2" name="Group 1"/>
          <p:cNvGrpSpPr/>
          <p:nvPr/>
        </p:nvGrpSpPr>
        <p:grpSpPr>
          <a:xfrm>
            <a:off x="1520389" y="5907076"/>
            <a:ext cx="156411" cy="2019957"/>
            <a:chOff x="2101707" y="5856439"/>
            <a:chExt cx="156411" cy="2019957"/>
          </a:xfrm>
        </p:grpSpPr>
        <p:sp>
          <p:nvSpPr>
            <p:cNvPr id="90" name="Oval 89"/>
            <p:cNvSpPr/>
            <p:nvPr/>
          </p:nvSpPr>
          <p:spPr>
            <a:xfrm>
              <a:off x="2101707" y="7707954"/>
              <a:ext cx="156411" cy="168442"/>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2179912" y="5856439"/>
              <a:ext cx="1" cy="197052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6578652" y="5943833"/>
            <a:ext cx="156411" cy="3167302"/>
            <a:chOff x="1329492" y="5463720"/>
            <a:chExt cx="156411" cy="3167302"/>
          </a:xfrm>
          <a:solidFill>
            <a:schemeClr val="accent1">
              <a:lumMod val="60000"/>
              <a:lumOff val="40000"/>
            </a:schemeClr>
          </a:solidFill>
        </p:grpSpPr>
        <p:sp>
          <p:nvSpPr>
            <p:cNvPr id="93" name="Oval 92"/>
            <p:cNvSpPr/>
            <p:nvPr/>
          </p:nvSpPr>
          <p:spPr>
            <a:xfrm>
              <a:off x="1329492" y="8462580"/>
              <a:ext cx="156411" cy="168442"/>
            </a:xfrm>
            <a:prstGeom prst="ellipse">
              <a:avLst/>
            </a:prstGeom>
            <a:grp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a:off x="1407697" y="5463720"/>
              <a:ext cx="0" cy="2998860"/>
            </a:xfrm>
            <a:prstGeom prst="line">
              <a:avLst/>
            </a:prstGeom>
            <a:grpFill/>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9377728" y="5844537"/>
            <a:ext cx="156411" cy="2082496"/>
            <a:chOff x="9328883" y="5904697"/>
            <a:chExt cx="156411" cy="2082496"/>
          </a:xfrm>
          <a:solidFill>
            <a:schemeClr val="accent3"/>
          </a:solidFill>
        </p:grpSpPr>
        <p:sp>
          <p:nvSpPr>
            <p:cNvPr id="98" name="Oval 97"/>
            <p:cNvSpPr/>
            <p:nvPr/>
          </p:nvSpPr>
          <p:spPr>
            <a:xfrm>
              <a:off x="9328883" y="7818751"/>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a:off x="9407088" y="5904697"/>
              <a:ext cx="0" cy="1914054"/>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2273151" y="5943833"/>
            <a:ext cx="156411" cy="3167302"/>
            <a:chOff x="1329492" y="5463720"/>
            <a:chExt cx="156411" cy="3167302"/>
          </a:xfrm>
        </p:grpSpPr>
        <p:sp>
          <p:nvSpPr>
            <p:cNvPr id="101" name="Oval 100"/>
            <p:cNvSpPr/>
            <p:nvPr/>
          </p:nvSpPr>
          <p:spPr>
            <a:xfrm>
              <a:off x="1329492" y="8462580"/>
              <a:ext cx="156411" cy="168442"/>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a:off x="1407697" y="5463720"/>
              <a:ext cx="0" cy="299886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0513391" y="5943833"/>
            <a:ext cx="156411" cy="3167302"/>
            <a:chOff x="1329492" y="5463720"/>
            <a:chExt cx="156411" cy="3167302"/>
          </a:xfrm>
          <a:solidFill>
            <a:schemeClr val="accent3"/>
          </a:solidFill>
        </p:grpSpPr>
        <p:sp>
          <p:nvSpPr>
            <p:cNvPr id="104" name="Oval 103"/>
            <p:cNvSpPr/>
            <p:nvPr/>
          </p:nvSpPr>
          <p:spPr>
            <a:xfrm>
              <a:off x="1329492" y="8462580"/>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1407697" y="5463720"/>
              <a:ext cx="0" cy="299886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rot="16200000">
            <a:off x="-852" y="5646129"/>
            <a:ext cx="1213258" cy="523220"/>
          </a:xfrm>
          <a:prstGeom prst="rect">
            <a:avLst/>
          </a:prstGeom>
          <a:noFill/>
        </p:spPr>
        <p:txBody>
          <a:bodyPr wrap="square" rtlCol="0">
            <a:spAutoFit/>
          </a:bodyPr>
          <a:lstStyle/>
          <a:p>
            <a:pPr marL="0" marR="0" lvl="0" indent="0" algn="ctr" defTabSz="1293053" rtl="0" eaLnBrk="1" fontAlgn="auto" latinLnBrk="0" hangingPunct="1">
              <a:lnSpc>
                <a:spcPct val="100000"/>
              </a:lnSpc>
              <a:spcBef>
                <a:spcPts val="0"/>
              </a:spcBef>
              <a:spcAft>
                <a:spcPts val="0"/>
              </a:spcAft>
              <a:buClrTx/>
              <a:buSzTx/>
              <a:buFontTx/>
              <a:buNone/>
              <a:tabLst/>
              <a:defRPr/>
            </a:pPr>
            <a:r>
              <a:rPr lang="en-US" sz="2800" b="1" kern="1200" dirty="0">
                <a:solidFill>
                  <a:schemeClr val="accent1"/>
                </a:solidFill>
                <a:latin typeface="+mn-lt"/>
                <a:ea typeface="+mn-ea"/>
                <a:cs typeface="+mn-cs"/>
              </a:rPr>
              <a:t>2017</a:t>
            </a:r>
          </a:p>
        </p:txBody>
      </p:sp>
      <p:grpSp>
        <p:nvGrpSpPr>
          <p:cNvPr id="107" name="Group 106"/>
          <p:cNvGrpSpPr/>
          <p:nvPr/>
        </p:nvGrpSpPr>
        <p:grpSpPr>
          <a:xfrm rot="10800000">
            <a:off x="10134556" y="2398367"/>
            <a:ext cx="156411" cy="3698706"/>
            <a:chOff x="1329492" y="4932316"/>
            <a:chExt cx="156411" cy="3698706"/>
          </a:xfrm>
          <a:solidFill>
            <a:schemeClr val="accent3"/>
          </a:solidFill>
        </p:grpSpPr>
        <p:sp>
          <p:nvSpPr>
            <p:cNvPr id="108" name="Oval 107"/>
            <p:cNvSpPr/>
            <p:nvPr/>
          </p:nvSpPr>
          <p:spPr>
            <a:xfrm>
              <a:off x="1329492" y="8462580"/>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rot="10800000" flipV="1">
              <a:off x="1407697" y="4932316"/>
              <a:ext cx="0" cy="3530264"/>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rot="10800000">
            <a:off x="8337250" y="2398366"/>
            <a:ext cx="156411" cy="3554721"/>
            <a:chOff x="1329492" y="5076301"/>
            <a:chExt cx="156411" cy="3554721"/>
          </a:xfrm>
          <a:solidFill>
            <a:schemeClr val="accent3"/>
          </a:solidFill>
        </p:grpSpPr>
        <p:sp>
          <p:nvSpPr>
            <p:cNvPr id="111" name="Oval 110"/>
            <p:cNvSpPr/>
            <p:nvPr/>
          </p:nvSpPr>
          <p:spPr>
            <a:xfrm>
              <a:off x="1329492" y="8462580"/>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rot="10800000" flipV="1">
              <a:off x="1407697" y="5076301"/>
              <a:ext cx="0" cy="3386279"/>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940564" y="3273796"/>
            <a:ext cx="156411" cy="2506907"/>
            <a:chOff x="4643487" y="3938703"/>
            <a:chExt cx="156411" cy="2506907"/>
          </a:xfrm>
          <a:solidFill>
            <a:schemeClr val="accent1">
              <a:lumMod val="60000"/>
              <a:lumOff val="40000"/>
            </a:schemeClr>
          </a:solidFill>
        </p:grpSpPr>
        <p:sp>
          <p:nvSpPr>
            <p:cNvPr id="114" name="Oval 113"/>
            <p:cNvSpPr/>
            <p:nvPr/>
          </p:nvSpPr>
          <p:spPr>
            <a:xfrm rot="10800000">
              <a:off x="4643487" y="3938703"/>
              <a:ext cx="156411" cy="168442"/>
            </a:xfrm>
            <a:prstGeom prst="ellipse">
              <a:avLst/>
            </a:prstGeom>
            <a:grp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flipV="1">
              <a:off x="4721693" y="4107145"/>
              <a:ext cx="0" cy="2338465"/>
            </a:xfrm>
            <a:prstGeom prst="line">
              <a:avLst/>
            </a:prstGeom>
            <a:grpFill/>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rot="10800000">
            <a:off x="3006268" y="2398366"/>
            <a:ext cx="156411" cy="3629639"/>
            <a:chOff x="1329492" y="5001383"/>
            <a:chExt cx="156411" cy="3629639"/>
          </a:xfrm>
        </p:grpSpPr>
        <p:sp>
          <p:nvSpPr>
            <p:cNvPr id="117" name="Oval 116"/>
            <p:cNvSpPr/>
            <p:nvPr/>
          </p:nvSpPr>
          <p:spPr>
            <a:xfrm>
              <a:off x="1329492" y="8462580"/>
              <a:ext cx="156411" cy="168442"/>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rot="10800000" flipV="1">
              <a:off x="1407697" y="5001383"/>
              <a:ext cx="0" cy="346119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3091183" y="2549946"/>
            <a:ext cx="1944423" cy="584775"/>
          </a:xfrm>
          <a:prstGeom prst="rect">
            <a:avLst/>
          </a:prstGeom>
          <a:noFill/>
        </p:spPr>
        <p:txBody>
          <a:bodyPr wrap="square" rtlCol="0">
            <a:spAutoFit/>
          </a:bodyPr>
          <a:lstStyle/>
          <a:p>
            <a:r>
              <a:rPr lang="en-US" sz="1600" dirty="0">
                <a:latin typeface="FS Me" panose="02000506040000020004" pitchFamily="50" charset="0"/>
              </a:rPr>
              <a:t>E.O. on regulatory reform review </a:t>
            </a:r>
          </a:p>
        </p:txBody>
      </p:sp>
      <p:sp>
        <p:nvSpPr>
          <p:cNvPr id="124" name="TextBox 123"/>
          <p:cNvSpPr txBox="1"/>
          <p:nvPr/>
        </p:nvSpPr>
        <p:spPr>
          <a:xfrm>
            <a:off x="4020123" y="3402671"/>
            <a:ext cx="1594192" cy="1077218"/>
          </a:xfrm>
          <a:prstGeom prst="rect">
            <a:avLst/>
          </a:prstGeom>
          <a:noFill/>
        </p:spPr>
        <p:txBody>
          <a:bodyPr wrap="square" rtlCol="0">
            <a:spAutoFit/>
          </a:bodyPr>
          <a:lstStyle/>
          <a:p>
            <a:r>
              <a:rPr lang="en-US" sz="1600" dirty="0">
                <a:latin typeface="FS Me" panose="02000506040000020004" pitchFamily="50" charset="0"/>
              </a:rPr>
              <a:t>163 Biotech CEOs contest immigration ban E.O.</a:t>
            </a:r>
          </a:p>
        </p:txBody>
      </p:sp>
      <p:sp>
        <p:nvSpPr>
          <p:cNvPr id="125" name="TextBox 124"/>
          <p:cNvSpPr txBox="1"/>
          <p:nvPr/>
        </p:nvSpPr>
        <p:spPr>
          <a:xfrm>
            <a:off x="8423041" y="2549946"/>
            <a:ext cx="1685883" cy="1077218"/>
          </a:xfrm>
          <a:prstGeom prst="rect">
            <a:avLst/>
          </a:prstGeom>
          <a:noFill/>
        </p:spPr>
        <p:txBody>
          <a:bodyPr wrap="square" rtlCol="0">
            <a:spAutoFit/>
          </a:bodyPr>
          <a:lstStyle/>
          <a:p>
            <a:r>
              <a:rPr lang="en-US" sz="1600" dirty="0">
                <a:latin typeface="FS Me" panose="02000506040000020004" pitchFamily="50" charset="0"/>
              </a:rPr>
              <a:t>Trump, Rep. Cummings meet on Rx pricing </a:t>
            </a:r>
          </a:p>
        </p:txBody>
      </p:sp>
      <p:sp>
        <p:nvSpPr>
          <p:cNvPr id="126" name="TextBox 125"/>
          <p:cNvSpPr txBox="1"/>
          <p:nvPr/>
        </p:nvSpPr>
        <p:spPr>
          <a:xfrm>
            <a:off x="369478" y="6932725"/>
            <a:ext cx="1223257" cy="830997"/>
          </a:xfrm>
          <a:prstGeom prst="rect">
            <a:avLst/>
          </a:prstGeom>
          <a:noFill/>
        </p:spPr>
        <p:txBody>
          <a:bodyPr wrap="square" rtlCol="0">
            <a:spAutoFit/>
          </a:bodyPr>
          <a:lstStyle/>
          <a:p>
            <a:pPr algn="r"/>
            <a:r>
              <a:rPr lang="en-US" sz="1600" dirty="0">
                <a:latin typeface="FS Me" panose="02000506040000020004" pitchFamily="50" charset="0"/>
              </a:rPr>
              <a:t>E.O. </a:t>
            </a:r>
            <a:br>
              <a:rPr lang="en-US" sz="1600" dirty="0">
                <a:latin typeface="FS Me" panose="02000506040000020004" pitchFamily="50" charset="0"/>
              </a:rPr>
            </a:br>
            <a:r>
              <a:rPr lang="en-US" sz="1600" dirty="0">
                <a:latin typeface="FS Me" panose="02000506040000020004" pitchFamily="50" charset="0"/>
              </a:rPr>
              <a:t>renounces </a:t>
            </a:r>
            <a:br>
              <a:rPr lang="en-US" sz="1600" dirty="0">
                <a:latin typeface="FS Me" panose="02000506040000020004" pitchFamily="50" charset="0"/>
              </a:rPr>
            </a:br>
            <a:r>
              <a:rPr lang="en-US" sz="1600" dirty="0">
                <a:latin typeface="FS Me" panose="02000506040000020004" pitchFamily="50" charset="0"/>
              </a:rPr>
              <a:t>TPP pact </a:t>
            </a:r>
          </a:p>
        </p:txBody>
      </p:sp>
      <p:sp>
        <p:nvSpPr>
          <p:cNvPr id="129" name="TextBox 128"/>
          <p:cNvSpPr txBox="1"/>
          <p:nvPr/>
        </p:nvSpPr>
        <p:spPr>
          <a:xfrm>
            <a:off x="12514548" y="8397727"/>
            <a:ext cx="1887151" cy="584775"/>
          </a:xfrm>
          <a:prstGeom prst="rect">
            <a:avLst/>
          </a:prstGeom>
          <a:noFill/>
        </p:spPr>
        <p:txBody>
          <a:bodyPr wrap="square" rtlCol="0">
            <a:spAutoFit/>
          </a:bodyPr>
          <a:lstStyle/>
          <a:p>
            <a:pPr algn="r"/>
            <a:r>
              <a:rPr lang="en-US" sz="1600" dirty="0">
                <a:latin typeface="FS Me" panose="02000506040000020004" pitchFamily="50" charset="0"/>
              </a:rPr>
              <a:t>Continuing Budget Resolution Expires </a:t>
            </a:r>
          </a:p>
        </p:txBody>
      </p:sp>
      <p:sp>
        <p:nvSpPr>
          <p:cNvPr id="131" name="TextBox 130"/>
          <p:cNvSpPr txBox="1"/>
          <p:nvPr/>
        </p:nvSpPr>
        <p:spPr>
          <a:xfrm>
            <a:off x="10243265" y="2549946"/>
            <a:ext cx="2653647" cy="584775"/>
          </a:xfrm>
          <a:prstGeom prst="rect">
            <a:avLst/>
          </a:prstGeom>
          <a:noFill/>
        </p:spPr>
        <p:txBody>
          <a:bodyPr wrap="square" rtlCol="0">
            <a:spAutoFit/>
          </a:bodyPr>
          <a:lstStyle/>
          <a:p>
            <a:r>
              <a:rPr lang="en-US" sz="1600" dirty="0">
                <a:latin typeface="FS Me" panose="02000506040000020004" pitchFamily="50" charset="0"/>
              </a:rPr>
              <a:t>HR 1628 American Health Care Act introduced </a:t>
            </a:r>
          </a:p>
        </p:txBody>
      </p:sp>
      <p:grpSp>
        <p:nvGrpSpPr>
          <p:cNvPr id="132" name="Group 131"/>
          <p:cNvGrpSpPr/>
          <p:nvPr/>
        </p:nvGrpSpPr>
        <p:grpSpPr>
          <a:xfrm rot="10800000">
            <a:off x="6017387" y="2398366"/>
            <a:ext cx="156411" cy="3575490"/>
            <a:chOff x="1329492" y="5055532"/>
            <a:chExt cx="156411" cy="3575490"/>
          </a:xfrm>
          <a:solidFill>
            <a:schemeClr val="accent1">
              <a:lumMod val="60000"/>
              <a:lumOff val="40000"/>
            </a:schemeClr>
          </a:solidFill>
        </p:grpSpPr>
        <p:sp>
          <p:nvSpPr>
            <p:cNvPr id="133" name="Oval 132"/>
            <p:cNvSpPr/>
            <p:nvPr/>
          </p:nvSpPr>
          <p:spPr>
            <a:xfrm>
              <a:off x="1329492" y="8462580"/>
              <a:ext cx="156411" cy="168442"/>
            </a:xfrm>
            <a:prstGeom prst="ellipse">
              <a:avLst/>
            </a:prstGeom>
            <a:grp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rot="10800000" flipV="1">
              <a:off x="1407697" y="5055532"/>
              <a:ext cx="0" cy="3407048"/>
            </a:xfrm>
            <a:prstGeom prst="line">
              <a:avLst/>
            </a:prstGeom>
            <a:grpFill/>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503435" y="6122820"/>
            <a:ext cx="156411" cy="1804213"/>
            <a:chOff x="5163065" y="5712453"/>
            <a:chExt cx="156411" cy="1804213"/>
          </a:xfrm>
          <a:solidFill>
            <a:schemeClr val="accent1">
              <a:lumMod val="60000"/>
              <a:lumOff val="40000"/>
            </a:schemeClr>
          </a:solidFill>
        </p:grpSpPr>
        <p:sp>
          <p:nvSpPr>
            <p:cNvPr id="136" name="Oval 135"/>
            <p:cNvSpPr/>
            <p:nvPr/>
          </p:nvSpPr>
          <p:spPr>
            <a:xfrm>
              <a:off x="5163065" y="7348224"/>
              <a:ext cx="156411" cy="168442"/>
            </a:xfrm>
            <a:prstGeom prst="ellipse">
              <a:avLst/>
            </a:prstGeom>
            <a:grp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p:nvPr/>
          </p:nvCxnSpPr>
          <p:spPr>
            <a:xfrm flipH="1">
              <a:off x="5240085" y="5712453"/>
              <a:ext cx="2370" cy="1635771"/>
            </a:xfrm>
            <a:prstGeom prst="line">
              <a:avLst/>
            </a:prstGeom>
            <a:grpFill/>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40" name="Freeform: Shape 139"/>
          <p:cNvSpPr/>
          <p:nvPr/>
        </p:nvSpPr>
        <p:spPr>
          <a:xfrm>
            <a:off x="855365" y="1305402"/>
            <a:ext cx="959227" cy="506333"/>
          </a:xfrm>
          <a:custGeom>
            <a:avLst/>
            <a:gdLst>
              <a:gd name="connsiteX0" fmla="*/ 0 w 789224"/>
              <a:gd name="connsiteY0" fmla="*/ 0 h 406943"/>
              <a:gd name="connsiteX1" fmla="*/ 789224 w 789224"/>
              <a:gd name="connsiteY1" fmla="*/ 0 h 406943"/>
              <a:gd name="connsiteX2" fmla="*/ 789224 w 789224"/>
              <a:gd name="connsiteY2" fmla="*/ 406943 h 406943"/>
              <a:gd name="connsiteX3" fmla="*/ 0 w 789224"/>
              <a:gd name="connsiteY3" fmla="*/ 406943 h 406943"/>
              <a:gd name="connsiteX4" fmla="*/ 0 w 789224"/>
              <a:gd name="connsiteY4" fmla="*/ 0 h 40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224" h="406943">
                <a:moveTo>
                  <a:pt x="0" y="0"/>
                </a:moveTo>
                <a:lnTo>
                  <a:pt x="789224" y="0"/>
                </a:lnTo>
                <a:lnTo>
                  <a:pt x="789224" y="406943"/>
                </a:lnTo>
                <a:lnTo>
                  <a:pt x="0" y="406943"/>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200150">
              <a:lnSpc>
                <a:spcPct val="90000"/>
              </a:lnSpc>
              <a:spcBef>
                <a:spcPct val="0"/>
              </a:spcBef>
              <a:spcAft>
                <a:spcPct val="35000"/>
              </a:spcAft>
              <a:buNone/>
            </a:pPr>
            <a:endParaRPr lang="en-US" sz="2700" kern="1200"/>
          </a:p>
        </p:txBody>
      </p:sp>
      <p:sp>
        <p:nvSpPr>
          <p:cNvPr id="141" name="TextBox 140"/>
          <p:cNvSpPr txBox="1"/>
          <p:nvPr/>
        </p:nvSpPr>
        <p:spPr>
          <a:xfrm>
            <a:off x="6089230" y="2549946"/>
            <a:ext cx="2160114" cy="584775"/>
          </a:xfrm>
          <a:prstGeom prst="rect">
            <a:avLst/>
          </a:prstGeom>
          <a:noFill/>
        </p:spPr>
        <p:txBody>
          <a:bodyPr wrap="square" rtlCol="0">
            <a:spAutoFit/>
          </a:bodyPr>
          <a:lstStyle/>
          <a:p>
            <a:r>
              <a:rPr lang="en-US" sz="1600" dirty="0">
                <a:latin typeface="FS Me" panose="02000506040000020004" pitchFamily="50" charset="0"/>
              </a:rPr>
              <a:t>Trump meets health insurers at WH </a:t>
            </a:r>
          </a:p>
        </p:txBody>
      </p:sp>
      <p:sp>
        <p:nvSpPr>
          <p:cNvPr id="142" name="TextBox 141"/>
          <p:cNvSpPr txBox="1"/>
          <p:nvPr/>
        </p:nvSpPr>
        <p:spPr>
          <a:xfrm>
            <a:off x="7149029" y="4345358"/>
            <a:ext cx="1118503" cy="830997"/>
          </a:xfrm>
          <a:prstGeom prst="rect">
            <a:avLst/>
          </a:prstGeom>
          <a:noFill/>
        </p:spPr>
        <p:txBody>
          <a:bodyPr wrap="square" rtlCol="0">
            <a:spAutoFit/>
          </a:bodyPr>
          <a:lstStyle/>
          <a:p>
            <a:r>
              <a:rPr lang="en-US" sz="1600" dirty="0">
                <a:latin typeface="FS Me" panose="02000506040000020004" pitchFamily="50" charset="0"/>
              </a:rPr>
              <a:t>Trump speech to Congress </a:t>
            </a:r>
          </a:p>
        </p:txBody>
      </p:sp>
      <p:grpSp>
        <p:nvGrpSpPr>
          <p:cNvPr id="143" name="Group 142"/>
          <p:cNvGrpSpPr/>
          <p:nvPr/>
        </p:nvGrpSpPr>
        <p:grpSpPr>
          <a:xfrm>
            <a:off x="7070064" y="4179337"/>
            <a:ext cx="156411" cy="1917736"/>
            <a:chOff x="4643487" y="3938703"/>
            <a:chExt cx="156411" cy="1917736"/>
          </a:xfrm>
          <a:solidFill>
            <a:schemeClr val="accent1">
              <a:lumMod val="60000"/>
              <a:lumOff val="40000"/>
            </a:schemeClr>
          </a:solidFill>
        </p:grpSpPr>
        <p:sp>
          <p:nvSpPr>
            <p:cNvPr id="144" name="Oval 143"/>
            <p:cNvSpPr/>
            <p:nvPr/>
          </p:nvSpPr>
          <p:spPr>
            <a:xfrm rot="10800000">
              <a:off x="4643487" y="3938703"/>
              <a:ext cx="156411" cy="168442"/>
            </a:xfrm>
            <a:prstGeom prst="ellipse">
              <a:avLst/>
            </a:prstGeom>
            <a:grp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p:nvPr/>
          </p:nvCxnSpPr>
          <p:spPr>
            <a:xfrm flipV="1">
              <a:off x="4721693" y="4107145"/>
              <a:ext cx="0" cy="1749294"/>
            </a:xfrm>
            <a:prstGeom prst="line">
              <a:avLst/>
            </a:prstGeom>
            <a:grpFill/>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14318180" y="6122820"/>
            <a:ext cx="156411" cy="2988315"/>
            <a:chOff x="9328883" y="4998878"/>
            <a:chExt cx="156411" cy="2988315"/>
          </a:xfrm>
          <a:solidFill>
            <a:schemeClr val="accent4"/>
          </a:solidFill>
        </p:grpSpPr>
        <p:sp>
          <p:nvSpPr>
            <p:cNvPr id="147" name="Oval 146"/>
            <p:cNvSpPr/>
            <p:nvPr/>
          </p:nvSpPr>
          <p:spPr>
            <a:xfrm>
              <a:off x="9328883" y="7818751"/>
              <a:ext cx="156411" cy="168442"/>
            </a:xfrm>
            <a:prstGeom prst="ellipse">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p:nvPr/>
          </p:nvCxnSpPr>
          <p:spPr>
            <a:xfrm>
              <a:off x="9407088" y="4998878"/>
              <a:ext cx="0" cy="2819873"/>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0" name="TextBox 149"/>
          <p:cNvSpPr txBox="1"/>
          <p:nvPr/>
        </p:nvSpPr>
        <p:spPr>
          <a:xfrm>
            <a:off x="9050191" y="4345358"/>
            <a:ext cx="1281353" cy="830997"/>
          </a:xfrm>
          <a:prstGeom prst="rect">
            <a:avLst/>
          </a:prstGeom>
          <a:noFill/>
        </p:spPr>
        <p:txBody>
          <a:bodyPr wrap="square" rtlCol="0">
            <a:spAutoFit/>
          </a:bodyPr>
          <a:lstStyle/>
          <a:p>
            <a:r>
              <a:rPr lang="en-US" sz="1600" dirty="0">
                <a:latin typeface="FS Me" panose="02000506040000020004" pitchFamily="50" charset="0"/>
              </a:rPr>
              <a:t>Fed debt limit expires</a:t>
            </a:r>
          </a:p>
        </p:txBody>
      </p:sp>
      <p:grpSp>
        <p:nvGrpSpPr>
          <p:cNvPr id="151" name="Group 150"/>
          <p:cNvGrpSpPr/>
          <p:nvPr/>
        </p:nvGrpSpPr>
        <p:grpSpPr>
          <a:xfrm>
            <a:off x="8971225" y="4179337"/>
            <a:ext cx="156411" cy="1917736"/>
            <a:chOff x="4643487" y="3938703"/>
            <a:chExt cx="156411" cy="1917736"/>
          </a:xfrm>
          <a:solidFill>
            <a:schemeClr val="accent3"/>
          </a:solidFill>
        </p:grpSpPr>
        <p:sp>
          <p:nvSpPr>
            <p:cNvPr id="152" name="Oval 151"/>
            <p:cNvSpPr/>
            <p:nvPr/>
          </p:nvSpPr>
          <p:spPr>
            <a:xfrm rot="10800000">
              <a:off x="4643487" y="3938703"/>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p:nvPr/>
          </p:nvCxnSpPr>
          <p:spPr>
            <a:xfrm flipV="1">
              <a:off x="4721693" y="4107145"/>
              <a:ext cx="0" cy="1749294"/>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54" name="TextBox 153"/>
          <p:cNvSpPr txBox="1"/>
          <p:nvPr/>
        </p:nvSpPr>
        <p:spPr>
          <a:xfrm>
            <a:off x="12582564" y="3402671"/>
            <a:ext cx="2203783" cy="584775"/>
          </a:xfrm>
          <a:prstGeom prst="rect">
            <a:avLst/>
          </a:prstGeom>
          <a:noFill/>
        </p:spPr>
        <p:txBody>
          <a:bodyPr wrap="square" rtlCol="0">
            <a:spAutoFit/>
          </a:bodyPr>
          <a:lstStyle/>
          <a:p>
            <a:r>
              <a:rPr lang="en-US" sz="1600" dirty="0">
                <a:latin typeface="FS Me" panose="02000506040000020004" pitchFamily="50" charset="0"/>
              </a:rPr>
              <a:t>Vote American Health Care Act postponed </a:t>
            </a:r>
          </a:p>
        </p:txBody>
      </p:sp>
      <p:grpSp>
        <p:nvGrpSpPr>
          <p:cNvPr id="155" name="Group 154"/>
          <p:cNvGrpSpPr/>
          <p:nvPr/>
        </p:nvGrpSpPr>
        <p:grpSpPr>
          <a:xfrm>
            <a:off x="12476587" y="3273796"/>
            <a:ext cx="156411" cy="2523532"/>
            <a:chOff x="4643487" y="3938703"/>
            <a:chExt cx="156411" cy="2523532"/>
          </a:xfrm>
          <a:solidFill>
            <a:schemeClr val="accent3"/>
          </a:solidFill>
        </p:grpSpPr>
        <p:sp>
          <p:nvSpPr>
            <p:cNvPr id="156" name="Oval 155"/>
            <p:cNvSpPr/>
            <p:nvPr/>
          </p:nvSpPr>
          <p:spPr>
            <a:xfrm rot="10800000">
              <a:off x="4643487" y="3938703"/>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flipV="1">
              <a:off x="4721693" y="4107145"/>
              <a:ext cx="0" cy="235509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12009792" y="5844537"/>
            <a:ext cx="156411" cy="2082496"/>
            <a:chOff x="9328883" y="5904697"/>
            <a:chExt cx="156411" cy="2082496"/>
          </a:xfrm>
          <a:solidFill>
            <a:schemeClr val="accent3"/>
          </a:solidFill>
        </p:grpSpPr>
        <p:sp>
          <p:nvSpPr>
            <p:cNvPr id="159" name="Oval 158"/>
            <p:cNvSpPr/>
            <p:nvPr/>
          </p:nvSpPr>
          <p:spPr>
            <a:xfrm>
              <a:off x="9328883" y="7818751"/>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p:nvPr/>
          </p:nvCxnSpPr>
          <p:spPr>
            <a:xfrm>
              <a:off x="9407088" y="5904697"/>
              <a:ext cx="0" cy="1914054"/>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2" name="TextBox 161"/>
          <p:cNvSpPr txBox="1"/>
          <p:nvPr/>
        </p:nvSpPr>
        <p:spPr>
          <a:xfrm>
            <a:off x="11040084" y="4345358"/>
            <a:ext cx="1202081" cy="830997"/>
          </a:xfrm>
          <a:prstGeom prst="rect">
            <a:avLst/>
          </a:prstGeom>
          <a:noFill/>
        </p:spPr>
        <p:txBody>
          <a:bodyPr wrap="square" rtlCol="0">
            <a:spAutoFit/>
          </a:bodyPr>
          <a:lstStyle/>
          <a:p>
            <a:r>
              <a:rPr lang="en-US" sz="1600" dirty="0">
                <a:latin typeface="FS Me" panose="02000506040000020004" pitchFamily="50" charset="0"/>
              </a:rPr>
              <a:t>Trump meets Bill Gates</a:t>
            </a:r>
          </a:p>
        </p:txBody>
      </p:sp>
      <p:grpSp>
        <p:nvGrpSpPr>
          <p:cNvPr id="163" name="Group 162"/>
          <p:cNvGrpSpPr/>
          <p:nvPr/>
        </p:nvGrpSpPr>
        <p:grpSpPr>
          <a:xfrm>
            <a:off x="10983156" y="4179337"/>
            <a:ext cx="156411" cy="1917736"/>
            <a:chOff x="4643487" y="3938703"/>
            <a:chExt cx="156411" cy="1917736"/>
          </a:xfrm>
          <a:solidFill>
            <a:schemeClr val="accent3"/>
          </a:solidFill>
        </p:grpSpPr>
        <p:sp>
          <p:nvSpPr>
            <p:cNvPr id="164" name="Oval 163"/>
            <p:cNvSpPr/>
            <p:nvPr/>
          </p:nvSpPr>
          <p:spPr>
            <a:xfrm rot="10800000">
              <a:off x="4643487" y="3938703"/>
              <a:ext cx="156411" cy="168442"/>
            </a:xfrm>
            <a:prstGeom prst="ellipse">
              <a:avLst/>
            </a:prstGeom>
            <a:grp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p:cNvCxnSpPr/>
            <p:nvPr/>
          </p:nvCxnSpPr>
          <p:spPr>
            <a:xfrm flipV="1">
              <a:off x="4721693" y="4107145"/>
              <a:ext cx="0" cy="1749294"/>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66" name="TextBox 165"/>
          <p:cNvSpPr txBox="1"/>
          <p:nvPr/>
        </p:nvSpPr>
        <p:spPr>
          <a:xfrm>
            <a:off x="13188150" y="4345358"/>
            <a:ext cx="1598197" cy="830997"/>
          </a:xfrm>
          <a:prstGeom prst="rect">
            <a:avLst/>
          </a:prstGeom>
          <a:noFill/>
        </p:spPr>
        <p:txBody>
          <a:bodyPr wrap="square" rtlCol="0">
            <a:spAutoFit/>
          </a:bodyPr>
          <a:lstStyle/>
          <a:p>
            <a:r>
              <a:rPr lang="en-US" sz="1600" dirty="0">
                <a:latin typeface="FS Me" panose="02000506040000020004" pitchFamily="50" charset="0"/>
              </a:rPr>
              <a:t>20 of 22 Cabinet heads confirmed </a:t>
            </a:r>
          </a:p>
        </p:txBody>
      </p:sp>
      <p:grpSp>
        <p:nvGrpSpPr>
          <p:cNvPr id="167" name="Group 166"/>
          <p:cNvGrpSpPr/>
          <p:nvPr/>
        </p:nvGrpSpPr>
        <p:grpSpPr>
          <a:xfrm>
            <a:off x="13128521" y="4179337"/>
            <a:ext cx="156411" cy="1917736"/>
            <a:chOff x="4643487" y="3938703"/>
            <a:chExt cx="156411" cy="1917736"/>
          </a:xfrm>
          <a:solidFill>
            <a:schemeClr val="accent4"/>
          </a:solidFill>
        </p:grpSpPr>
        <p:sp>
          <p:nvSpPr>
            <p:cNvPr id="168" name="Oval 167"/>
            <p:cNvSpPr/>
            <p:nvPr/>
          </p:nvSpPr>
          <p:spPr>
            <a:xfrm rot="10800000">
              <a:off x="4643487" y="3938703"/>
              <a:ext cx="156411" cy="168442"/>
            </a:xfrm>
            <a:prstGeom prst="ellipse">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p:cNvCxnSpPr/>
            <p:nvPr/>
          </p:nvCxnSpPr>
          <p:spPr>
            <a:xfrm flipV="1">
              <a:off x="4721693" y="4107145"/>
              <a:ext cx="0" cy="1749294"/>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748305" y="5943833"/>
            <a:ext cx="156411" cy="1983200"/>
            <a:chOff x="3169126" y="6625130"/>
            <a:chExt cx="156411" cy="1983200"/>
          </a:xfrm>
        </p:grpSpPr>
        <p:sp>
          <p:nvSpPr>
            <p:cNvPr id="171" name="Oval 170"/>
            <p:cNvSpPr/>
            <p:nvPr/>
          </p:nvSpPr>
          <p:spPr>
            <a:xfrm>
              <a:off x="3169126" y="8439888"/>
              <a:ext cx="156411" cy="1684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3247332" y="6625130"/>
              <a:ext cx="0" cy="1933772"/>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1275354" y="3402671"/>
            <a:ext cx="1444598" cy="584775"/>
          </a:xfrm>
          <a:prstGeom prst="rect">
            <a:avLst/>
          </a:prstGeom>
          <a:noFill/>
        </p:spPr>
        <p:txBody>
          <a:bodyPr wrap="square" rtlCol="0">
            <a:spAutoFit/>
          </a:bodyPr>
          <a:lstStyle/>
          <a:p>
            <a:r>
              <a:rPr lang="en-US" sz="1600" dirty="0">
                <a:latin typeface="FS Me" panose="02000506040000020004" pitchFamily="50" charset="0"/>
              </a:rPr>
              <a:t>Inauguration Day</a:t>
            </a:r>
          </a:p>
        </p:txBody>
      </p:sp>
      <p:grpSp>
        <p:nvGrpSpPr>
          <p:cNvPr id="3" name="Group 2"/>
          <p:cNvGrpSpPr/>
          <p:nvPr/>
        </p:nvGrpSpPr>
        <p:grpSpPr>
          <a:xfrm>
            <a:off x="1183213" y="3273796"/>
            <a:ext cx="168499" cy="2475473"/>
            <a:chOff x="1278749" y="3333891"/>
            <a:chExt cx="168499" cy="2475473"/>
          </a:xfrm>
        </p:grpSpPr>
        <p:sp>
          <p:nvSpPr>
            <p:cNvPr id="175" name="Oval 174"/>
            <p:cNvSpPr/>
            <p:nvPr/>
          </p:nvSpPr>
          <p:spPr>
            <a:xfrm rot="10800000">
              <a:off x="1278749" y="3333891"/>
              <a:ext cx="168499" cy="168442"/>
            </a:xfrm>
            <a:prstGeom prst="ellipse">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flipV="1">
              <a:off x="1356956" y="3480825"/>
              <a:ext cx="0" cy="23285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2"/>
          <a:stretch>
            <a:fillRect/>
          </a:stretch>
        </p:blipFill>
        <p:spPr>
          <a:xfrm>
            <a:off x="574092" y="315466"/>
            <a:ext cx="2024344" cy="1930499"/>
          </a:xfrm>
          <a:prstGeom prst="ellipse">
            <a:avLst/>
          </a:prstGeom>
          <a:ln w="57150" cap="rnd">
            <a:solidFill>
              <a:schemeClr val="bg1"/>
            </a:solidFill>
            <a:prstDash val="solid"/>
          </a:ln>
          <a:effectLst/>
        </p:spPr>
      </p:pic>
      <p:sp>
        <p:nvSpPr>
          <p:cNvPr id="74" name="Rectangle 73"/>
          <p:cNvSpPr/>
          <p:nvPr/>
        </p:nvSpPr>
        <p:spPr>
          <a:xfrm>
            <a:off x="866199" y="5540494"/>
            <a:ext cx="2736501"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3589610" y="5540494"/>
            <a:ext cx="4843567" cy="711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267532" y="5540494"/>
            <a:ext cx="467021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2946538" y="5540494"/>
            <a:ext cx="1554207"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866199" y="5720031"/>
            <a:ext cx="2724170" cy="369332"/>
          </a:xfrm>
          <a:prstGeom prst="rect">
            <a:avLst/>
          </a:prstGeom>
          <a:noFill/>
        </p:spPr>
        <p:txBody>
          <a:bodyPr wrap="square" rtlCol="0">
            <a:spAutoFit/>
          </a:bodyPr>
          <a:lstStyle/>
          <a:p>
            <a:pPr marL="0" marR="0" lvl="0" indent="0" algn="ctr" defTabSz="1293053" rtl="0" eaLnBrk="1" fontAlgn="auto" latinLnBrk="0" hangingPunct="1">
              <a:lnSpc>
                <a:spcPct val="100000"/>
              </a:lnSpc>
              <a:spcBef>
                <a:spcPts val="0"/>
              </a:spcBef>
              <a:spcAft>
                <a:spcPts val="0"/>
              </a:spcAft>
              <a:buClrTx/>
              <a:buSzTx/>
              <a:buFontTx/>
              <a:buNone/>
              <a:tabLst/>
              <a:defRPr/>
            </a:pPr>
            <a:r>
              <a:rPr lang="en-US" sz="1800" b="1" kern="1200" dirty="0">
                <a:solidFill>
                  <a:schemeClr val="bg2"/>
                </a:solidFill>
                <a:latin typeface="+mn-lt"/>
                <a:ea typeface="+mn-ea"/>
                <a:cs typeface="+mn-cs"/>
              </a:rPr>
              <a:t>January</a:t>
            </a:r>
          </a:p>
        </p:txBody>
      </p:sp>
      <p:sp>
        <p:nvSpPr>
          <p:cNvPr id="76" name="TextBox 75"/>
          <p:cNvSpPr txBox="1"/>
          <p:nvPr/>
        </p:nvSpPr>
        <p:spPr>
          <a:xfrm>
            <a:off x="3588851" y="5720031"/>
            <a:ext cx="4678680" cy="369332"/>
          </a:xfrm>
          <a:prstGeom prst="rect">
            <a:avLst/>
          </a:prstGeom>
          <a:noFill/>
        </p:spPr>
        <p:txBody>
          <a:bodyPr wrap="square" rtlCol="0">
            <a:spAutoFit/>
          </a:bodyPr>
          <a:lstStyle/>
          <a:p>
            <a:pPr marL="0" marR="0" lvl="0" indent="0" algn="ctr" defTabSz="1293053" rtl="0" eaLnBrk="1" fontAlgn="auto" latinLnBrk="0" hangingPunct="1">
              <a:lnSpc>
                <a:spcPct val="100000"/>
              </a:lnSpc>
              <a:spcBef>
                <a:spcPts val="0"/>
              </a:spcBef>
              <a:spcAft>
                <a:spcPts val="0"/>
              </a:spcAft>
              <a:buClrTx/>
              <a:buSzTx/>
              <a:buFontTx/>
              <a:buNone/>
              <a:tabLst/>
              <a:defRPr/>
            </a:pPr>
            <a:r>
              <a:rPr lang="en-US" sz="1800" b="1" kern="1200" dirty="0">
                <a:solidFill>
                  <a:schemeClr val="bg2"/>
                </a:solidFill>
                <a:latin typeface="+mn-lt"/>
                <a:ea typeface="+mn-ea"/>
                <a:cs typeface="+mn-cs"/>
              </a:rPr>
              <a:t>February</a:t>
            </a:r>
          </a:p>
        </p:txBody>
      </p:sp>
      <p:sp>
        <p:nvSpPr>
          <p:cNvPr id="77" name="TextBox 76"/>
          <p:cNvSpPr txBox="1"/>
          <p:nvPr/>
        </p:nvSpPr>
        <p:spPr>
          <a:xfrm>
            <a:off x="8267532" y="5720031"/>
            <a:ext cx="4649730" cy="369332"/>
          </a:xfrm>
          <a:prstGeom prst="rect">
            <a:avLst/>
          </a:prstGeom>
          <a:noFill/>
        </p:spPr>
        <p:txBody>
          <a:bodyPr wrap="square" rtlCol="0">
            <a:spAutoFit/>
          </a:bodyPr>
          <a:lstStyle/>
          <a:p>
            <a:pPr marL="0" marR="0" lvl="0" indent="0" algn="ctr" defTabSz="1293053" rtl="0" eaLnBrk="1" fontAlgn="auto" latinLnBrk="0" hangingPunct="1">
              <a:lnSpc>
                <a:spcPct val="100000"/>
              </a:lnSpc>
              <a:spcBef>
                <a:spcPts val="0"/>
              </a:spcBef>
              <a:spcAft>
                <a:spcPts val="0"/>
              </a:spcAft>
              <a:buClrTx/>
              <a:buSzTx/>
              <a:buFontTx/>
              <a:buNone/>
              <a:tabLst/>
              <a:defRPr/>
            </a:pPr>
            <a:r>
              <a:rPr lang="en-US" sz="1800" b="1" kern="1200" dirty="0">
                <a:solidFill>
                  <a:schemeClr val="bg2"/>
                </a:solidFill>
                <a:latin typeface="+mn-lt"/>
                <a:ea typeface="+mn-ea"/>
                <a:cs typeface="+mn-cs"/>
              </a:rPr>
              <a:t>March</a:t>
            </a:r>
          </a:p>
        </p:txBody>
      </p:sp>
      <p:sp>
        <p:nvSpPr>
          <p:cNvPr id="82" name="TextBox 81"/>
          <p:cNvSpPr txBox="1"/>
          <p:nvPr/>
        </p:nvSpPr>
        <p:spPr>
          <a:xfrm>
            <a:off x="12948068" y="5720031"/>
            <a:ext cx="1546363" cy="369332"/>
          </a:xfrm>
          <a:prstGeom prst="rect">
            <a:avLst/>
          </a:prstGeom>
          <a:noFill/>
        </p:spPr>
        <p:txBody>
          <a:bodyPr wrap="square" rtlCol="0">
            <a:spAutoFit/>
          </a:bodyPr>
          <a:lstStyle/>
          <a:p>
            <a:pPr marL="0" marR="0" lvl="0" indent="0" algn="ctr" defTabSz="1293053" rtl="0" eaLnBrk="1" fontAlgn="auto" latinLnBrk="0" hangingPunct="1">
              <a:lnSpc>
                <a:spcPct val="100000"/>
              </a:lnSpc>
              <a:spcBef>
                <a:spcPts val="0"/>
              </a:spcBef>
              <a:spcAft>
                <a:spcPts val="0"/>
              </a:spcAft>
              <a:buClrTx/>
              <a:buSzTx/>
              <a:buFontTx/>
              <a:buNone/>
              <a:tabLst/>
              <a:defRPr/>
            </a:pPr>
            <a:r>
              <a:rPr lang="en-US" sz="1800" b="1" kern="1200" dirty="0">
                <a:solidFill>
                  <a:schemeClr val="bg2"/>
                </a:solidFill>
                <a:latin typeface="+mn-lt"/>
                <a:ea typeface="+mn-ea"/>
                <a:cs typeface="+mn-cs"/>
              </a:rPr>
              <a:t>April</a:t>
            </a:r>
          </a:p>
        </p:txBody>
      </p:sp>
      <p:cxnSp>
        <p:nvCxnSpPr>
          <p:cNvPr id="84" name="Straight Connector 83"/>
          <p:cNvCxnSpPr/>
          <p:nvPr/>
        </p:nvCxnSpPr>
        <p:spPr>
          <a:xfrm>
            <a:off x="8269218" y="5301110"/>
            <a:ext cx="0" cy="959187"/>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83" name="Straight Connector 82"/>
          <p:cNvCxnSpPr/>
          <p:nvPr/>
        </p:nvCxnSpPr>
        <p:spPr>
          <a:xfrm>
            <a:off x="3590369" y="5542273"/>
            <a:ext cx="0" cy="71120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cxnSp>
        <p:nvCxnSpPr>
          <p:cNvPr id="85" name="Straight Connector 84"/>
          <p:cNvCxnSpPr/>
          <p:nvPr/>
        </p:nvCxnSpPr>
        <p:spPr>
          <a:xfrm>
            <a:off x="12948068" y="5542273"/>
            <a:ext cx="0" cy="711200"/>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grpSp>
        <p:nvGrpSpPr>
          <p:cNvPr id="135" name="Group 134"/>
          <p:cNvGrpSpPr/>
          <p:nvPr/>
        </p:nvGrpSpPr>
        <p:grpSpPr>
          <a:xfrm>
            <a:off x="13802395" y="5879216"/>
            <a:ext cx="156411" cy="2053394"/>
            <a:chOff x="9328883" y="5933799"/>
            <a:chExt cx="156411" cy="2053394"/>
          </a:xfrm>
          <a:solidFill>
            <a:schemeClr val="accent4"/>
          </a:solidFill>
        </p:grpSpPr>
        <p:sp>
          <p:nvSpPr>
            <p:cNvPr id="139" name="Oval 138"/>
            <p:cNvSpPr/>
            <p:nvPr/>
          </p:nvSpPr>
          <p:spPr>
            <a:xfrm>
              <a:off x="9328883" y="7818751"/>
              <a:ext cx="156411" cy="168442"/>
            </a:xfrm>
            <a:prstGeom prst="ellipse">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a:off x="9407088" y="5933799"/>
              <a:ext cx="0" cy="1884952"/>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79" name="TextBox 178"/>
          <p:cNvSpPr txBox="1"/>
          <p:nvPr/>
        </p:nvSpPr>
        <p:spPr>
          <a:xfrm>
            <a:off x="12788188" y="6753552"/>
            <a:ext cx="1105625" cy="1077218"/>
          </a:xfrm>
          <a:prstGeom prst="rect">
            <a:avLst/>
          </a:prstGeom>
          <a:noFill/>
        </p:spPr>
        <p:txBody>
          <a:bodyPr wrap="square" rtlCol="0">
            <a:spAutoFit/>
          </a:bodyPr>
          <a:lstStyle/>
          <a:p>
            <a:pPr algn="r"/>
            <a:r>
              <a:rPr lang="en-US" sz="1600" dirty="0">
                <a:latin typeface="FS Me" panose="02000506040000020004" pitchFamily="50" charset="0"/>
              </a:rPr>
              <a:t>GA special</a:t>
            </a:r>
            <a:br>
              <a:rPr lang="en-US" sz="1600" dirty="0">
                <a:latin typeface="FS Me" panose="02000506040000020004" pitchFamily="50" charset="0"/>
              </a:rPr>
            </a:br>
            <a:r>
              <a:rPr lang="en-US" sz="1600" dirty="0">
                <a:latin typeface="FS Me" panose="02000506040000020004" pitchFamily="50" charset="0"/>
              </a:rPr>
              <a:t>House election</a:t>
            </a:r>
            <a:endParaRPr lang="en-US" dirty="0"/>
          </a:p>
        </p:txBody>
      </p:sp>
    </p:spTree>
    <p:extLst>
      <p:ext uri="{BB962C8B-B14F-4D97-AF65-F5344CB8AC3E}">
        <p14:creationId xmlns:p14="http://schemas.microsoft.com/office/powerpoint/2010/main" val="85074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Trump’s Contract with the American Voter - I</a:t>
            </a:r>
          </a:p>
        </p:txBody>
      </p:sp>
      <p:graphicFrame>
        <p:nvGraphicFramePr>
          <p:cNvPr id="6" name="Content Placeholder 3"/>
          <p:cNvGraphicFramePr>
            <a:graphicFrameLocks/>
          </p:cNvGraphicFramePr>
          <p:nvPr>
            <p:extLst>
              <p:ext uri="{D42A27DB-BD31-4B8C-83A1-F6EECF244321}">
                <p14:modId xmlns:p14="http://schemas.microsoft.com/office/powerpoint/2010/main" val="398260980"/>
              </p:ext>
            </p:extLst>
          </p:nvPr>
        </p:nvGraphicFramePr>
        <p:xfrm>
          <a:off x="2097339" y="2514596"/>
          <a:ext cx="10924673" cy="6954257"/>
        </p:xfrm>
        <a:graphic>
          <a:graphicData uri="http://schemas.openxmlformats.org/drawingml/2006/table">
            <a:tbl>
              <a:tblPr firstRow="1" bandRow="1">
                <a:tableStyleId>{5C22544A-7EE6-4342-B048-85BDC9FD1C3A}</a:tableStyleId>
              </a:tblPr>
              <a:tblGrid>
                <a:gridCol w="7824765">
                  <a:extLst>
                    <a:ext uri="{9D8B030D-6E8A-4147-A177-3AD203B41FA5}">
                      <a16:colId xmlns:a16="http://schemas.microsoft.com/office/drawing/2014/main" val="980390284"/>
                    </a:ext>
                  </a:extLst>
                </a:gridCol>
                <a:gridCol w="3099908">
                  <a:extLst>
                    <a:ext uri="{9D8B030D-6E8A-4147-A177-3AD203B41FA5}">
                      <a16:colId xmlns:a16="http://schemas.microsoft.com/office/drawing/2014/main" val="4164537075"/>
                    </a:ext>
                  </a:extLst>
                </a:gridCol>
              </a:tblGrid>
              <a:tr h="715062">
                <a:tc>
                  <a:txBody>
                    <a:bodyPr/>
                    <a:lstStyle/>
                    <a:p>
                      <a:r>
                        <a:rPr lang="en-US" dirty="0">
                          <a:solidFill>
                            <a:schemeClr val="tx2"/>
                          </a:solidFill>
                          <a:latin typeface="FS Me" panose="02000506040000020004" pitchFamily="50" charset="0"/>
                        </a:rPr>
                        <a:t>Protecting American Workers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 </a:t>
                      </a:r>
                      <a:r>
                        <a:rPr lang="en-US" dirty="0">
                          <a:solidFill>
                            <a:schemeClr val="tx2"/>
                          </a:solidFill>
                          <a:latin typeface="FS Me" panose="02000506040000020004" pitchFamily="50" charset="0"/>
                        </a:rPr>
                        <a:t>Status</a:t>
                      </a:r>
                      <a:r>
                        <a:rPr lang="en-US" dirty="0">
                          <a:latin typeface="FS Me" panose="02000506040000020004" pitchFamily="50" charset="0"/>
                        </a:rPr>
                        <a:t>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8200992"/>
                  </a:ext>
                </a:extLst>
              </a:tr>
              <a:tr h="502675">
                <a:tc>
                  <a:txBody>
                    <a:bodyPr/>
                    <a:lstStyle/>
                    <a:p>
                      <a:r>
                        <a:rPr lang="en-US" dirty="0">
                          <a:latin typeface="FS Me" panose="02000506040000020004" pitchFamily="50" charset="0"/>
                        </a:rPr>
                        <a:t>Renegotiate NAFTA or withdraw</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Pending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939765"/>
                  </a:ext>
                </a:extLst>
              </a:tr>
              <a:tr h="502675">
                <a:tc>
                  <a:txBody>
                    <a:bodyPr/>
                    <a:lstStyle/>
                    <a:p>
                      <a:r>
                        <a:rPr lang="en-US" dirty="0">
                          <a:latin typeface="FS Me" panose="02000506040000020004" pitchFamily="50" charset="0"/>
                        </a:rPr>
                        <a:t>Renounce Trans-Pacific Partnership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4351664"/>
                  </a:ext>
                </a:extLst>
              </a:tr>
              <a:tr h="502675">
                <a:tc>
                  <a:txBody>
                    <a:bodyPr/>
                    <a:lstStyle/>
                    <a:p>
                      <a:r>
                        <a:rPr lang="en-US" dirty="0">
                          <a:latin typeface="FS Me" panose="02000506040000020004" pitchFamily="50" charset="0"/>
                        </a:rPr>
                        <a:t>Declare China a currency manipulator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No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8892600"/>
                  </a:ext>
                </a:extLst>
              </a:tr>
              <a:tr h="502675">
                <a:tc>
                  <a:txBody>
                    <a:bodyPr/>
                    <a:lstStyle/>
                    <a:p>
                      <a:r>
                        <a:rPr lang="en-US" dirty="0">
                          <a:latin typeface="FS Me" panose="02000506040000020004" pitchFamily="50" charset="0"/>
                        </a:rPr>
                        <a:t>Commerce and USTR to target foreign trade abuses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Pending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5470096"/>
                  </a:ext>
                </a:extLst>
              </a:tr>
              <a:tr h="709770">
                <a:tc>
                  <a:txBody>
                    <a:bodyPr/>
                    <a:lstStyle/>
                    <a:p>
                      <a:r>
                        <a:rPr lang="en-US" b="1" dirty="0">
                          <a:solidFill>
                            <a:schemeClr val="tx2"/>
                          </a:solidFill>
                          <a:latin typeface="FS Me" panose="02000506040000020004" pitchFamily="50" charset="0"/>
                        </a:rPr>
                        <a:t>Restore National Security and Rule of Law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b="1" dirty="0">
                          <a:solidFill>
                            <a:schemeClr val="tx2"/>
                          </a:solidFill>
                          <a:latin typeface="FS Me" panose="02000506040000020004" pitchFamily="50" charset="0"/>
                        </a:rPr>
                        <a:t>Status</a:t>
                      </a:r>
                      <a:r>
                        <a:rPr lang="en-US" dirty="0">
                          <a:latin typeface="FS Me" panose="02000506040000020004" pitchFamily="50" charset="0"/>
                        </a:rPr>
                        <a:t>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18202364"/>
                  </a:ext>
                </a:extLst>
              </a:tr>
              <a:tr h="502675">
                <a:tc>
                  <a:txBody>
                    <a:bodyPr/>
                    <a:lstStyle/>
                    <a:p>
                      <a:r>
                        <a:rPr lang="en-US" dirty="0">
                          <a:latin typeface="FS Me" panose="02000506040000020004" pitchFamily="50" charset="0"/>
                        </a:rPr>
                        <a:t>For every new federal regulation, eliminate two</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2268798"/>
                  </a:ext>
                </a:extLst>
              </a:tr>
              <a:tr h="502675">
                <a:tc>
                  <a:txBody>
                    <a:bodyPr/>
                    <a:lstStyle/>
                    <a:p>
                      <a:r>
                        <a:rPr lang="en-US" dirty="0">
                          <a:latin typeface="FS Me" panose="02000506040000020004" pitchFamily="50" charset="0"/>
                        </a:rPr>
                        <a:t>Cancel job-killing Obama Executive Orders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8846991"/>
                  </a:ext>
                </a:extLst>
              </a:tr>
              <a:tr h="502675">
                <a:tc>
                  <a:txBody>
                    <a:bodyPr/>
                    <a:lstStyle/>
                    <a:p>
                      <a:r>
                        <a:rPr lang="en-US" dirty="0">
                          <a:latin typeface="FS Me" panose="02000506040000020004" pitchFamily="50" charset="0"/>
                        </a:rPr>
                        <a:t>Hiring freeze on federal workforce</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668952"/>
                  </a:ext>
                </a:extLst>
              </a:tr>
              <a:tr h="502675">
                <a:tc>
                  <a:txBody>
                    <a:bodyPr/>
                    <a:lstStyle/>
                    <a:p>
                      <a:r>
                        <a:rPr lang="en-US" dirty="0">
                          <a:latin typeface="FS Me" panose="02000506040000020004" pitchFamily="50" charset="0"/>
                        </a:rPr>
                        <a:t>Nominate new Supreme Court justice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0309373"/>
                  </a:ext>
                </a:extLst>
              </a:tr>
              <a:tr h="502675">
                <a:tc>
                  <a:txBody>
                    <a:bodyPr/>
                    <a:lstStyle/>
                    <a:p>
                      <a:r>
                        <a:rPr lang="en-US" dirty="0">
                          <a:latin typeface="FS Me" panose="02000506040000020004" pitchFamily="50" charset="0"/>
                        </a:rPr>
                        <a:t>Suspend immigration from “terror prone” regions</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Delayed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732094"/>
                  </a:ext>
                </a:extLst>
              </a:tr>
              <a:tr h="502675">
                <a:tc>
                  <a:txBody>
                    <a:bodyPr/>
                    <a:lstStyle/>
                    <a:p>
                      <a:r>
                        <a:rPr lang="en-US" dirty="0">
                          <a:latin typeface="FS Me" panose="02000506040000020004" pitchFamily="50" charset="0"/>
                        </a:rPr>
                        <a:t>Build Mexico border wall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Proposed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8783555"/>
                  </a:ext>
                </a:extLst>
              </a:tr>
              <a:tr h="502675">
                <a:tc>
                  <a:txBody>
                    <a:bodyPr/>
                    <a:lstStyle/>
                    <a:p>
                      <a:r>
                        <a:rPr lang="en-US" dirty="0">
                          <a:latin typeface="FS Me" panose="02000506040000020004" pitchFamily="50" charset="0"/>
                        </a:rPr>
                        <a:t>Deport illegal immigrants with criminal records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270812"/>
                  </a:ext>
                </a:extLst>
              </a:tr>
            </a:tbl>
          </a:graphicData>
        </a:graphic>
      </p:graphicFrame>
    </p:spTree>
    <p:extLst>
      <p:ext uri="{BB962C8B-B14F-4D97-AF65-F5344CB8AC3E}">
        <p14:creationId xmlns:p14="http://schemas.microsoft.com/office/powerpoint/2010/main" val="422364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Trump’s Contract with the American Voter - II</a:t>
            </a:r>
          </a:p>
        </p:txBody>
      </p:sp>
      <p:graphicFrame>
        <p:nvGraphicFramePr>
          <p:cNvPr id="6" name="Content Placeholder 3"/>
          <p:cNvGraphicFramePr>
            <a:graphicFrameLocks/>
          </p:cNvGraphicFramePr>
          <p:nvPr>
            <p:extLst>
              <p:ext uri="{D42A27DB-BD31-4B8C-83A1-F6EECF244321}">
                <p14:modId xmlns:p14="http://schemas.microsoft.com/office/powerpoint/2010/main" val="171072207"/>
              </p:ext>
            </p:extLst>
          </p:nvPr>
        </p:nvGraphicFramePr>
        <p:xfrm>
          <a:off x="2265863" y="2659295"/>
          <a:ext cx="10587624" cy="5958127"/>
        </p:xfrm>
        <a:graphic>
          <a:graphicData uri="http://schemas.openxmlformats.org/drawingml/2006/table">
            <a:tbl>
              <a:tblPr firstRow="1" bandRow="1">
                <a:tableStyleId>{5C22544A-7EE6-4342-B048-85BDC9FD1C3A}</a:tableStyleId>
              </a:tblPr>
              <a:tblGrid>
                <a:gridCol w="7490815">
                  <a:extLst>
                    <a:ext uri="{9D8B030D-6E8A-4147-A177-3AD203B41FA5}">
                      <a16:colId xmlns:a16="http://schemas.microsoft.com/office/drawing/2014/main" val="1494566774"/>
                    </a:ext>
                  </a:extLst>
                </a:gridCol>
                <a:gridCol w="3096809">
                  <a:extLst>
                    <a:ext uri="{9D8B030D-6E8A-4147-A177-3AD203B41FA5}">
                      <a16:colId xmlns:a16="http://schemas.microsoft.com/office/drawing/2014/main" val="2572111576"/>
                    </a:ext>
                  </a:extLst>
                </a:gridCol>
              </a:tblGrid>
              <a:tr h="769705">
                <a:tc>
                  <a:txBody>
                    <a:bodyPr/>
                    <a:lstStyle/>
                    <a:p>
                      <a:r>
                        <a:rPr lang="en-US" dirty="0">
                          <a:solidFill>
                            <a:schemeClr val="tx2"/>
                          </a:solidFill>
                          <a:latin typeface="FS Me" panose="02000506040000020004" pitchFamily="50" charset="0"/>
                        </a:rPr>
                        <a:t>Advancing Jobs and Economic Growth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solidFill>
                            <a:schemeClr val="tx2"/>
                          </a:solidFill>
                          <a:latin typeface="FS Me" panose="02000506040000020004" pitchFamily="50" charset="0"/>
                        </a:rPr>
                        <a:t>Status</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91481435"/>
                  </a:ext>
                </a:extLst>
              </a:tr>
              <a:tr h="1661823">
                <a:tc>
                  <a:txBody>
                    <a:bodyPr/>
                    <a:lstStyle/>
                    <a:p>
                      <a:pPr>
                        <a:spcAft>
                          <a:spcPts val="500"/>
                        </a:spcAft>
                      </a:pPr>
                      <a:r>
                        <a:rPr lang="en-US" dirty="0">
                          <a:latin typeface="FS Me" panose="02000506040000020004" pitchFamily="50" charset="0"/>
                        </a:rPr>
                        <a:t>Middle-Class Tax Relief and Simplification Act </a:t>
                      </a:r>
                    </a:p>
                    <a:p>
                      <a:pPr>
                        <a:spcAft>
                          <a:spcPts val="500"/>
                        </a:spcAft>
                      </a:pPr>
                      <a:r>
                        <a:rPr lang="en-US" dirty="0">
                          <a:latin typeface="FS Me" panose="02000506040000020004" pitchFamily="50" charset="0"/>
                        </a:rPr>
                        <a:t>     -  Reduce 7 income tax brackets to 3  </a:t>
                      </a:r>
                    </a:p>
                    <a:p>
                      <a:pPr>
                        <a:spcAft>
                          <a:spcPts val="500"/>
                        </a:spcAft>
                      </a:pPr>
                      <a:r>
                        <a:rPr lang="en-US" dirty="0">
                          <a:latin typeface="FS Me" panose="02000506040000020004" pitchFamily="50" charset="0"/>
                        </a:rPr>
                        <a:t>     -  Cut corporate tax rate to 15% from 35% </a:t>
                      </a:r>
                    </a:p>
                    <a:p>
                      <a:pPr>
                        <a:spcAft>
                          <a:spcPts val="500"/>
                        </a:spcAft>
                      </a:pPr>
                      <a:r>
                        <a:rPr lang="en-US" dirty="0">
                          <a:latin typeface="FS Me" panose="02000506040000020004" pitchFamily="50" charset="0"/>
                        </a:rPr>
                        <a:t>     -  Repatriate corp. overseas profits at 10% rate</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Proposed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10931704"/>
                  </a:ext>
                </a:extLst>
              </a:tr>
              <a:tr h="557097">
                <a:tc>
                  <a:txBody>
                    <a:bodyPr/>
                    <a:lstStyle/>
                    <a:p>
                      <a:r>
                        <a:rPr lang="en-US" dirty="0" err="1">
                          <a:latin typeface="FS Me" panose="02000506040000020004" pitchFamily="50" charset="0"/>
                        </a:rPr>
                        <a:t>Disincentivize</a:t>
                      </a:r>
                      <a:r>
                        <a:rPr lang="en-US" dirty="0">
                          <a:latin typeface="FS Me" panose="02000506040000020004" pitchFamily="50" charset="0"/>
                        </a:rPr>
                        <a:t> offshoring of US manufacturing jobs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Proposed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77124354"/>
                  </a:ext>
                </a:extLst>
              </a:tr>
              <a:tr h="557097">
                <a:tc>
                  <a:txBody>
                    <a:bodyPr/>
                    <a:lstStyle/>
                    <a:p>
                      <a:r>
                        <a:rPr lang="en-US" dirty="0">
                          <a:latin typeface="FS Me" panose="02000506040000020004" pitchFamily="50" charset="0"/>
                        </a:rPr>
                        <a:t>American Energy &amp; Infrastructure Act: $1 trillion/10 </a:t>
                      </a:r>
                      <a:r>
                        <a:rPr lang="en-US" dirty="0" err="1">
                          <a:latin typeface="FS Me" panose="02000506040000020004" pitchFamily="50" charset="0"/>
                        </a:rPr>
                        <a:t>yr</a:t>
                      </a:r>
                      <a:endParaRPr lang="en-US" dirty="0">
                        <a:latin typeface="FS Me" panose="02000506040000020004" pitchFamily="50" charset="0"/>
                      </a:endParaRP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Proposed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62893172"/>
                  </a:ext>
                </a:extLst>
              </a:tr>
              <a:tr h="557097">
                <a:tc>
                  <a:txBody>
                    <a:bodyPr/>
                    <a:lstStyle/>
                    <a:p>
                      <a:r>
                        <a:rPr lang="en-US" dirty="0">
                          <a:latin typeface="FS Me" panose="02000506040000020004" pitchFamily="50" charset="0"/>
                        </a:rPr>
                        <a:t>Build Keystone oil pipeline</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Yes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12528512"/>
                  </a:ext>
                </a:extLst>
              </a:tr>
              <a:tr h="741114">
                <a:tc>
                  <a:txBody>
                    <a:bodyPr/>
                    <a:lstStyle/>
                    <a:p>
                      <a:r>
                        <a:rPr lang="en-US" b="1" dirty="0">
                          <a:solidFill>
                            <a:schemeClr val="tx2"/>
                          </a:solidFill>
                          <a:latin typeface="FS Me" panose="02000506040000020004" pitchFamily="50" charset="0"/>
                        </a:rPr>
                        <a:t>Choice and Access to Health Care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a:txBody>
                    <a:bodyPr/>
                    <a:lstStyle/>
                    <a:p>
                      <a:pPr algn="ctr"/>
                      <a:r>
                        <a:rPr lang="en-US" b="1" dirty="0">
                          <a:solidFill>
                            <a:schemeClr val="tx2"/>
                          </a:solidFill>
                          <a:latin typeface="FS Me" panose="02000506040000020004" pitchFamily="50" charset="0"/>
                        </a:rPr>
                        <a:t>Status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a16="http://schemas.microsoft.com/office/drawing/2014/main" val="401160641"/>
                  </a:ext>
                </a:extLst>
              </a:tr>
              <a:tr h="557097">
                <a:tc>
                  <a:txBody>
                    <a:bodyPr/>
                    <a:lstStyle/>
                    <a:p>
                      <a:r>
                        <a:rPr lang="en-US" dirty="0">
                          <a:latin typeface="FS Me" panose="02000506040000020004" pitchFamily="50" charset="0"/>
                        </a:rPr>
                        <a:t>Repeal and Replace Obama’s Affordable Care Act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No but…</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86512933"/>
                  </a:ext>
                </a:extLst>
              </a:tr>
              <a:tr h="557097">
                <a:tc>
                  <a:txBody>
                    <a:bodyPr/>
                    <a:lstStyle/>
                    <a:p>
                      <a:r>
                        <a:rPr lang="en-US" dirty="0">
                          <a:latin typeface="FS Me" panose="02000506040000020004" pitchFamily="50" charset="0"/>
                        </a:rPr>
                        <a:t>Speed Approval of Life-Saving Medicines – FDA reform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a:r>
                        <a:rPr lang="en-US" dirty="0">
                          <a:latin typeface="FS Me" panose="02000506040000020004" pitchFamily="50" charset="0"/>
                        </a:rPr>
                        <a:t>Pending </a:t>
                      </a:r>
                    </a:p>
                  </a:txBody>
                  <a:tcPr marL="182880" marR="18288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47351676"/>
                  </a:ext>
                </a:extLst>
              </a:tr>
            </a:tbl>
          </a:graphicData>
        </a:graphic>
      </p:graphicFrame>
    </p:spTree>
    <p:extLst>
      <p:ext uri="{BB962C8B-B14F-4D97-AF65-F5344CB8AC3E}">
        <p14:creationId xmlns:p14="http://schemas.microsoft.com/office/powerpoint/2010/main" val="3862027649"/>
      </p:ext>
    </p:extLst>
  </p:cSld>
  <p:clrMapOvr>
    <a:masterClrMapping/>
  </p:clrMapOvr>
</p:sld>
</file>

<file path=ppt/theme/theme1.xml><?xml version="1.0" encoding="utf-8"?>
<a:theme xmlns:a="http://schemas.openxmlformats.org/drawingml/2006/main" name="Opening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s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art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rg chart master">
  <a:themeElements>
    <a:clrScheme name="Custom 3">
      <a:dk1>
        <a:srgbClr val="000000"/>
      </a:dk1>
      <a:lt1>
        <a:srgbClr val="FFFFFF"/>
      </a:lt1>
      <a:dk2>
        <a:srgbClr val="606876"/>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rg chart master">
  <a:themeElements>
    <a:clrScheme name="Custom 3">
      <a:dk1>
        <a:srgbClr val="000000"/>
      </a:dk1>
      <a:lt1>
        <a:srgbClr val="FFFFFF"/>
      </a:lt1>
      <a:dk2>
        <a:srgbClr val="606876"/>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rg chart master">
  <a:themeElements>
    <a:clrScheme name="Custom 3">
      <a:dk1>
        <a:srgbClr val="000000"/>
      </a:dk1>
      <a:lt1>
        <a:srgbClr val="FFFFFF"/>
      </a:lt1>
      <a:dk2>
        <a:srgbClr val="606876"/>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Logos Master">
  <a:themeElements>
    <a:clrScheme name="Pharma colour">
      <a:dk1>
        <a:srgbClr val="000000"/>
      </a:dk1>
      <a:lt1>
        <a:srgbClr val="606876"/>
      </a:lt1>
      <a:dk2>
        <a:srgbClr val="FFFEFE"/>
      </a:dk2>
      <a:lt2>
        <a:srgbClr val="FFFEFE"/>
      </a:lt2>
      <a:accent1>
        <a:srgbClr val="D14A7F"/>
      </a:accent1>
      <a:accent2>
        <a:srgbClr val="6B7586"/>
      </a:accent2>
      <a:accent3>
        <a:srgbClr val="391E56"/>
      </a:accent3>
      <a:accent4>
        <a:srgbClr val="64428C"/>
      </a:accent4>
      <a:accent5>
        <a:srgbClr val="898A89"/>
      </a:accent5>
      <a:accent6>
        <a:srgbClr val="F0EFE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2479</TotalTime>
  <Words>1181</Words>
  <Application>Microsoft Office PowerPoint</Application>
  <PresentationFormat>Custom</PresentationFormat>
  <Paragraphs>222</Paragraphs>
  <Slides>20</Slides>
  <Notes>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20</vt:i4>
      </vt:variant>
    </vt:vector>
  </HeadingPairs>
  <TitlesOfParts>
    <vt:vector size="37" baseType="lpstr">
      <vt:lpstr>FS Me</vt:lpstr>
      <vt:lpstr>LucidaGrande</vt:lpstr>
      <vt:lpstr>Arial</vt:lpstr>
      <vt:lpstr>Calibri Light</vt:lpstr>
      <vt:lpstr>Roboto Condensed</vt:lpstr>
      <vt:lpstr>Calibri</vt:lpstr>
      <vt:lpstr>Wingdings</vt:lpstr>
      <vt:lpstr>Courier New</vt:lpstr>
      <vt:lpstr>Opening master</vt:lpstr>
      <vt:lpstr>Divider Master</vt:lpstr>
      <vt:lpstr>Text Master</vt:lpstr>
      <vt:lpstr>Quotes Master</vt:lpstr>
      <vt:lpstr>Chart master</vt:lpstr>
      <vt:lpstr>Org chart master</vt:lpstr>
      <vt:lpstr>1_Org chart master</vt:lpstr>
      <vt:lpstr>2_Org chart master</vt:lpstr>
      <vt:lpstr>Logos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 brief sentence that  summariess the content</dc:title>
  <dc:creator>Joshua Partridge</dc:creator>
  <cp:lastModifiedBy>Smith, Jean</cp:lastModifiedBy>
  <cp:revision>158</cp:revision>
  <cp:lastPrinted>2017-03-29T18:23:05Z</cp:lastPrinted>
  <dcterms:created xsi:type="dcterms:W3CDTF">2016-02-03T16:18:04Z</dcterms:created>
  <dcterms:modified xsi:type="dcterms:W3CDTF">2017-04-10T13:26:49Z</dcterms:modified>
</cp:coreProperties>
</file>